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5"/>
  </p:notesMasterIdLst>
  <p:sldIdLst>
    <p:sldId id="256" r:id="rId5"/>
    <p:sldId id="267" r:id="rId6"/>
    <p:sldId id="268" r:id="rId7"/>
    <p:sldId id="278" r:id="rId8"/>
    <p:sldId id="266" r:id="rId9"/>
    <p:sldId id="285" r:id="rId10"/>
    <p:sldId id="274" r:id="rId11"/>
    <p:sldId id="284" r:id="rId12"/>
    <p:sldId id="275" r:id="rId13"/>
    <p:sldId id="277" r:id="rId14"/>
    <p:sldId id="279" r:id="rId15"/>
    <p:sldId id="282" r:id="rId16"/>
    <p:sldId id="281" r:id="rId17"/>
    <p:sldId id="280" r:id="rId18"/>
    <p:sldId id="276" r:id="rId19"/>
    <p:sldId id="283" r:id="rId20"/>
    <p:sldId id="271" r:id="rId21"/>
    <p:sldId id="272" r:id="rId22"/>
    <p:sldId id="264" r:id="rId23"/>
    <p:sldId id="27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52293"/>
    <a:srgbClr val="F16B91"/>
    <a:srgbClr val="E5F6F6"/>
    <a:srgbClr val="E7FCFC"/>
    <a:srgbClr val="FC87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083D1D-933C-4DFB-86BB-B5F9AC5CC2E0}" v="79" dt="2020-02-26T15:30:00.730"/>
    <p1510:client id="{A3F874E6-AD8C-4788-B7E9-B9E50D8C7113}" v="145" dt="2020-02-26T16:02:57.120"/>
    <p1510:client id="{205892C2-419B-4AE3-B894-F8D1F1BE7715}" v="26" dt="2020-02-26T15:49:08.050"/>
    <p1510:client id="{75704920-C721-47CE-A81C-380BE9166F42}" v="2634" dt="2020-02-26T15:59:24.3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n CARON" userId="S::julien.caron@amadeus.com::bcf94f53-3f18-4aac-af83-9571ea9acb69" providerId="AD" clId="Web-{1F57C2B4-8EAA-4093-BC19-0C84188822F9}"/>
    <pc:docChg chg="addSld modSld addMainMaster delMainMaster">
      <pc:chgData name="Julien CARON" userId="S::julien.caron@amadeus.com::bcf94f53-3f18-4aac-af83-9571ea9acb69" providerId="AD" clId="Web-{1F57C2B4-8EAA-4093-BC19-0C84188822F9}" dt="2020-02-25T15:34:06.016" v="4"/>
      <pc:docMkLst>
        <pc:docMk/>
      </pc:docMkLst>
      <pc:sldChg chg="modSp mod modClrScheme chgLayout">
        <pc:chgData name="Julien CARON" userId="S::julien.caron@amadeus.com::bcf94f53-3f18-4aac-af83-9571ea9acb69" providerId="AD" clId="Web-{1F57C2B4-8EAA-4093-BC19-0C84188822F9}" dt="2020-02-25T15:34:06.016" v="4"/>
        <pc:sldMkLst>
          <pc:docMk/>
          <pc:sldMk cId="460803373" sldId="256"/>
        </pc:sldMkLst>
        <pc:spChg chg="mod ord">
          <ac:chgData name="Julien CARON" userId="S::julien.caron@amadeus.com::bcf94f53-3f18-4aac-af83-9571ea9acb69" providerId="AD" clId="Web-{1F57C2B4-8EAA-4093-BC19-0C84188822F9}" dt="2020-02-25T15:34:06.016" v="4"/>
          <ac:spMkLst>
            <pc:docMk/>
            <pc:sldMk cId="460803373" sldId="256"/>
            <ac:spMk id="2" creationId="{70E76B12-CC4F-4F41-8EDE-3081DEDCC0F5}"/>
          </ac:spMkLst>
        </pc:spChg>
        <pc:spChg chg="mod ord">
          <ac:chgData name="Julien CARON" userId="S::julien.caron@amadeus.com::bcf94f53-3f18-4aac-af83-9571ea9acb69" providerId="AD" clId="Web-{1F57C2B4-8EAA-4093-BC19-0C84188822F9}" dt="2020-02-25T15:34:06.016" v="4"/>
          <ac:spMkLst>
            <pc:docMk/>
            <pc:sldMk cId="460803373" sldId="256"/>
            <ac:spMk id="3" creationId="{8828110E-96E7-4F23-BDBF-B3E8B76AFCCE}"/>
          </ac:spMkLst>
        </pc:spChg>
      </pc:sldChg>
      <pc:sldChg chg="modSp mod modClrScheme chgLayout">
        <pc:chgData name="Julien CARON" userId="S::julien.caron@amadeus.com::bcf94f53-3f18-4aac-af83-9571ea9acb69" providerId="AD" clId="Web-{1F57C2B4-8EAA-4093-BC19-0C84188822F9}" dt="2020-02-25T15:34:06.016" v="4"/>
        <pc:sldMkLst>
          <pc:docMk/>
          <pc:sldMk cId="97265973" sldId="258"/>
        </pc:sldMkLst>
        <pc:spChg chg="mod ord">
          <ac:chgData name="Julien CARON" userId="S::julien.caron@amadeus.com::bcf94f53-3f18-4aac-af83-9571ea9acb69" providerId="AD" clId="Web-{1F57C2B4-8EAA-4093-BC19-0C84188822F9}" dt="2020-02-25T15:34:06.016" v="4"/>
          <ac:spMkLst>
            <pc:docMk/>
            <pc:sldMk cId="97265973" sldId="258"/>
            <ac:spMk id="2" creationId="{655FB871-7809-4D7A-A481-6F4AFDFFEC00}"/>
          </ac:spMkLst>
        </pc:spChg>
        <pc:spChg chg="mod ord">
          <ac:chgData name="Julien CARON" userId="S::julien.caron@amadeus.com::bcf94f53-3f18-4aac-af83-9571ea9acb69" providerId="AD" clId="Web-{1F57C2B4-8EAA-4093-BC19-0C84188822F9}" dt="2020-02-25T15:34:06.016" v="4"/>
          <ac:spMkLst>
            <pc:docMk/>
            <pc:sldMk cId="97265973" sldId="258"/>
            <ac:spMk id="3" creationId="{85631D31-6550-460A-96B2-88BEE42C6DB7}"/>
          </ac:spMkLst>
        </pc:spChg>
      </pc:sldChg>
      <pc:sldChg chg="modSp mod modClrScheme chgLayout">
        <pc:chgData name="Julien CARON" userId="S::julien.caron@amadeus.com::bcf94f53-3f18-4aac-af83-9571ea9acb69" providerId="AD" clId="Web-{1F57C2B4-8EAA-4093-BC19-0C84188822F9}" dt="2020-02-25T15:34:06.016" v="4"/>
        <pc:sldMkLst>
          <pc:docMk/>
          <pc:sldMk cId="2081368184" sldId="259"/>
        </pc:sldMkLst>
        <pc:spChg chg="mod ord">
          <ac:chgData name="Julien CARON" userId="S::julien.caron@amadeus.com::bcf94f53-3f18-4aac-af83-9571ea9acb69" providerId="AD" clId="Web-{1F57C2B4-8EAA-4093-BC19-0C84188822F9}" dt="2020-02-25T15:34:06.016" v="4"/>
          <ac:spMkLst>
            <pc:docMk/>
            <pc:sldMk cId="2081368184" sldId="259"/>
            <ac:spMk id="2" creationId="{C542559B-B5F2-424C-B3CF-A8B0C54C2C87}"/>
          </ac:spMkLst>
        </pc:spChg>
        <pc:spChg chg="mod ord">
          <ac:chgData name="Julien CARON" userId="S::julien.caron@amadeus.com::bcf94f53-3f18-4aac-af83-9571ea9acb69" providerId="AD" clId="Web-{1F57C2B4-8EAA-4093-BC19-0C84188822F9}" dt="2020-02-25T15:34:06.016" v="4"/>
          <ac:spMkLst>
            <pc:docMk/>
            <pc:sldMk cId="2081368184" sldId="259"/>
            <ac:spMk id="3" creationId="{49D07FC1-2D46-466F-9E4C-315CCCF2C106}"/>
          </ac:spMkLst>
        </pc:spChg>
      </pc:sldChg>
      <pc:sldChg chg="modSp mod modClrScheme chgLayout">
        <pc:chgData name="Julien CARON" userId="S::julien.caron@amadeus.com::bcf94f53-3f18-4aac-af83-9571ea9acb69" providerId="AD" clId="Web-{1F57C2B4-8EAA-4093-BC19-0C84188822F9}" dt="2020-02-25T15:34:06.016" v="4"/>
        <pc:sldMkLst>
          <pc:docMk/>
          <pc:sldMk cId="2393769348" sldId="260"/>
        </pc:sldMkLst>
        <pc:spChg chg="mod ord">
          <ac:chgData name="Julien CARON" userId="S::julien.caron@amadeus.com::bcf94f53-3f18-4aac-af83-9571ea9acb69" providerId="AD" clId="Web-{1F57C2B4-8EAA-4093-BC19-0C84188822F9}" dt="2020-02-25T15:34:06.016" v="4"/>
          <ac:spMkLst>
            <pc:docMk/>
            <pc:sldMk cId="2393769348" sldId="260"/>
            <ac:spMk id="2" creationId="{C542559B-B5F2-424C-B3CF-A8B0C54C2C87}"/>
          </ac:spMkLst>
        </pc:spChg>
        <pc:spChg chg="mod ord">
          <ac:chgData name="Julien CARON" userId="S::julien.caron@amadeus.com::bcf94f53-3f18-4aac-af83-9571ea9acb69" providerId="AD" clId="Web-{1F57C2B4-8EAA-4093-BC19-0C84188822F9}" dt="2020-02-25T15:34:06.016" v="4"/>
          <ac:spMkLst>
            <pc:docMk/>
            <pc:sldMk cId="2393769348" sldId="260"/>
            <ac:spMk id="3" creationId="{49D07FC1-2D46-466F-9E4C-315CCCF2C106}"/>
          </ac:spMkLst>
        </pc:spChg>
      </pc:sldChg>
      <pc:sldChg chg="modSp mod modClrScheme chgLayout">
        <pc:chgData name="Julien CARON" userId="S::julien.caron@amadeus.com::bcf94f53-3f18-4aac-af83-9571ea9acb69" providerId="AD" clId="Web-{1F57C2B4-8EAA-4093-BC19-0C84188822F9}" dt="2020-02-25T15:34:06.016" v="4"/>
        <pc:sldMkLst>
          <pc:docMk/>
          <pc:sldMk cId="4074447762" sldId="261"/>
        </pc:sldMkLst>
        <pc:spChg chg="mod ord">
          <ac:chgData name="Julien CARON" userId="S::julien.caron@amadeus.com::bcf94f53-3f18-4aac-af83-9571ea9acb69" providerId="AD" clId="Web-{1F57C2B4-8EAA-4093-BC19-0C84188822F9}" dt="2020-02-25T15:34:06.016" v="4"/>
          <ac:spMkLst>
            <pc:docMk/>
            <pc:sldMk cId="4074447762" sldId="261"/>
            <ac:spMk id="2" creationId="{655FB871-7809-4D7A-A481-6F4AFDFFEC00}"/>
          </ac:spMkLst>
        </pc:spChg>
      </pc:sldChg>
      <pc:sldChg chg="modSp mod modClrScheme chgLayout">
        <pc:chgData name="Julien CARON" userId="S::julien.caron@amadeus.com::bcf94f53-3f18-4aac-af83-9571ea9acb69" providerId="AD" clId="Web-{1F57C2B4-8EAA-4093-BC19-0C84188822F9}" dt="2020-02-25T15:34:06.016" v="4"/>
        <pc:sldMkLst>
          <pc:docMk/>
          <pc:sldMk cId="875236043" sldId="262"/>
        </pc:sldMkLst>
        <pc:spChg chg="mod ord">
          <ac:chgData name="Julien CARON" userId="S::julien.caron@amadeus.com::bcf94f53-3f18-4aac-af83-9571ea9acb69" providerId="AD" clId="Web-{1F57C2B4-8EAA-4093-BC19-0C84188822F9}" dt="2020-02-25T15:34:06.016" v="4"/>
          <ac:spMkLst>
            <pc:docMk/>
            <pc:sldMk cId="875236043" sldId="262"/>
            <ac:spMk id="2" creationId="{C542559B-B5F2-424C-B3CF-A8B0C54C2C87}"/>
          </ac:spMkLst>
        </pc:spChg>
        <pc:spChg chg="mod ord">
          <ac:chgData name="Julien CARON" userId="S::julien.caron@amadeus.com::bcf94f53-3f18-4aac-af83-9571ea9acb69" providerId="AD" clId="Web-{1F57C2B4-8EAA-4093-BC19-0C84188822F9}" dt="2020-02-25T15:34:06.016" v="4"/>
          <ac:spMkLst>
            <pc:docMk/>
            <pc:sldMk cId="875236043" sldId="262"/>
            <ac:spMk id="3" creationId="{49D07FC1-2D46-466F-9E4C-315CCCF2C106}"/>
          </ac:spMkLst>
        </pc:spChg>
      </pc:sldChg>
      <pc:sldChg chg="modSp mod modClrScheme chgLayout">
        <pc:chgData name="Julien CARON" userId="S::julien.caron@amadeus.com::bcf94f53-3f18-4aac-af83-9571ea9acb69" providerId="AD" clId="Web-{1F57C2B4-8EAA-4093-BC19-0C84188822F9}" dt="2020-02-25T15:34:06.016" v="4"/>
        <pc:sldMkLst>
          <pc:docMk/>
          <pc:sldMk cId="3111522422" sldId="263"/>
        </pc:sldMkLst>
        <pc:spChg chg="mod ord">
          <ac:chgData name="Julien CARON" userId="S::julien.caron@amadeus.com::bcf94f53-3f18-4aac-af83-9571ea9acb69" providerId="AD" clId="Web-{1F57C2B4-8EAA-4093-BC19-0C84188822F9}" dt="2020-02-25T15:34:06.016" v="4"/>
          <ac:spMkLst>
            <pc:docMk/>
            <pc:sldMk cId="3111522422" sldId="263"/>
            <ac:spMk id="2" creationId="{C542559B-B5F2-424C-B3CF-A8B0C54C2C87}"/>
          </ac:spMkLst>
        </pc:spChg>
        <pc:spChg chg="mod ord">
          <ac:chgData name="Julien CARON" userId="S::julien.caron@amadeus.com::bcf94f53-3f18-4aac-af83-9571ea9acb69" providerId="AD" clId="Web-{1F57C2B4-8EAA-4093-BC19-0C84188822F9}" dt="2020-02-25T15:34:06.016" v="4"/>
          <ac:spMkLst>
            <pc:docMk/>
            <pc:sldMk cId="3111522422" sldId="263"/>
            <ac:spMk id="3" creationId="{49D07FC1-2D46-466F-9E4C-315CCCF2C106}"/>
          </ac:spMkLst>
        </pc:spChg>
      </pc:sldChg>
      <pc:sldChg chg="modSp new mod modClrScheme chgLayout">
        <pc:chgData name="Julien CARON" userId="S::julien.caron@amadeus.com::bcf94f53-3f18-4aac-af83-9571ea9acb69" providerId="AD" clId="Web-{1F57C2B4-8EAA-4093-BC19-0C84188822F9}" dt="2020-02-25T15:34:06.016" v="4"/>
        <pc:sldMkLst>
          <pc:docMk/>
          <pc:sldMk cId="2228633460" sldId="264"/>
        </pc:sldMkLst>
        <pc:spChg chg="mod ord">
          <ac:chgData name="Julien CARON" userId="S::julien.caron@amadeus.com::bcf94f53-3f18-4aac-af83-9571ea9acb69" providerId="AD" clId="Web-{1F57C2B4-8EAA-4093-BC19-0C84188822F9}" dt="2020-02-25T15:34:06.016" v="4"/>
          <ac:spMkLst>
            <pc:docMk/>
            <pc:sldMk cId="2228633460" sldId="264"/>
            <ac:spMk id="2" creationId="{B71C96B6-8D82-424F-81EF-F9DF24E38D8D}"/>
          </ac:spMkLst>
        </pc:spChg>
        <pc:spChg chg="mod ord">
          <ac:chgData name="Julien CARON" userId="S::julien.caron@amadeus.com::bcf94f53-3f18-4aac-af83-9571ea9acb69" providerId="AD" clId="Web-{1F57C2B4-8EAA-4093-BC19-0C84188822F9}" dt="2020-02-25T15:34:06.016" v="4"/>
          <ac:spMkLst>
            <pc:docMk/>
            <pc:sldMk cId="2228633460" sldId="264"/>
            <ac:spMk id="3" creationId="{6D453FD9-6A49-4798-91AA-A21A72ADBB4B}"/>
          </ac:spMkLst>
        </pc:spChg>
      </pc:sldChg>
      <pc:sldMasterChg chg="add del addSldLayout delSldLayout">
        <pc:chgData name="Julien CARON" userId="S::julien.caron@amadeus.com::bcf94f53-3f18-4aac-af83-9571ea9acb69" providerId="AD" clId="Web-{1F57C2B4-8EAA-4093-BC19-0C84188822F9}" dt="2020-02-25T15:34:06.016" v="4"/>
        <pc:sldMasterMkLst>
          <pc:docMk/>
          <pc:sldMasterMk cId="3397886432" sldId="2147483660"/>
        </pc:sldMasterMkLst>
        <pc:sldLayoutChg chg="add del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3397886432" sldId="2147483660"/>
            <pc:sldLayoutMk cId="1208466935" sldId="2147483661"/>
          </pc:sldLayoutMkLst>
        </pc:sldLayoutChg>
        <pc:sldLayoutChg chg="add del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3397886432" sldId="2147483660"/>
            <pc:sldLayoutMk cId="2862738175" sldId="2147483662"/>
          </pc:sldLayoutMkLst>
        </pc:sldLayoutChg>
        <pc:sldLayoutChg chg="add del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3397886432" sldId="2147483660"/>
            <pc:sldLayoutMk cId="1451372393" sldId="2147483663"/>
          </pc:sldLayoutMkLst>
        </pc:sldLayoutChg>
        <pc:sldLayoutChg chg="add del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3397886432" sldId="2147483660"/>
            <pc:sldLayoutMk cId="361304815" sldId="2147483664"/>
          </pc:sldLayoutMkLst>
        </pc:sldLayoutChg>
        <pc:sldLayoutChg chg="add del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3397886432" sldId="2147483660"/>
            <pc:sldLayoutMk cId="269952300" sldId="2147483665"/>
          </pc:sldLayoutMkLst>
        </pc:sldLayoutChg>
        <pc:sldLayoutChg chg="add del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3397886432" sldId="2147483660"/>
            <pc:sldLayoutMk cId="2067635584" sldId="2147483666"/>
          </pc:sldLayoutMkLst>
        </pc:sldLayoutChg>
        <pc:sldLayoutChg chg="add del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3397886432" sldId="2147483660"/>
            <pc:sldLayoutMk cId="1603924261" sldId="2147483667"/>
          </pc:sldLayoutMkLst>
        </pc:sldLayoutChg>
        <pc:sldLayoutChg chg="add del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3397886432" sldId="2147483660"/>
            <pc:sldLayoutMk cId="492153722" sldId="2147483668"/>
          </pc:sldLayoutMkLst>
        </pc:sldLayoutChg>
        <pc:sldLayoutChg chg="add del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3397886432" sldId="2147483660"/>
            <pc:sldLayoutMk cId="1603494724" sldId="2147483669"/>
          </pc:sldLayoutMkLst>
        </pc:sldLayoutChg>
        <pc:sldLayoutChg chg="add del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3397886432" sldId="2147483660"/>
            <pc:sldLayoutMk cId="3297639298" sldId="2147483670"/>
          </pc:sldLayoutMkLst>
        </pc:sldLayoutChg>
        <pc:sldLayoutChg chg="add del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3397886432" sldId="2147483660"/>
            <pc:sldLayoutMk cId="1613237662" sldId="2147483671"/>
          </pc:sldLayoutMkLst>
        </pc:sldLayoutChg>
        <pc:sldLayoutChg chg="add del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3397886432" sldId="2147483660"/>
            <pc:sldLayoutMk cId="3047485410" sldId="2147483672"/>
          </pc:sldLayoutMkLst>
        </pc:sldLayoutChg>
        <pc:sldLayoutChg chg="add del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3397886432" sldId="2147483660"/>
            <pc:sldLayoutMk cId="2486853434" sldId="2147483673"/>
          </pc:sldLayoutMkLst>
        </pc:sldLayoutChg>
        <pc:sldLayoutChg chg="add del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3397886432" sldId="2147483660"/>
            <pc:sldLayoutMk cId="1234856297" sldId="2147483674"/>
          </pc:sldLayoutMkLst>
        </pc:sldLayoutChg>
        <pc:sldLayoutChg chg="add del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3397886432" sldId="2147483660"/>
            <pc:sldLayoutMk cId="3235288878" sldId="2147483675"/>
          </pc:sldLayoutMkLst>
        </pc:sldLayoutChg>
        <pc:sldLayoutChg chg="add del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3397886432" sldId="2147483660"/>
            <pc:sldLayoutMk cId="1031212453" sldId="2147483676"/>
          </pc:sldLayoutMkLst>
        </pc:sldLayoutChg>
        <pc:sldLayoutChg chg="add del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3397886432" sldId="2147483660"/>
            <pc:sldLayoutMk cId="2577011601" sldId="2147483677"/>
          </pc:sldLayoutMkLst>
        </pc:sldLayoutChg>
      </pc:sldMasterChg>
      <pc:sldMasterChg chg="add del addSldLayout delSldLayout modSldLayout">
        <pc:chgData name="Julien CARON" userId="S::julien.caron@amadeus.com::bcf94f53-3f18-4aac-af83-9571ea9acb69" providerId="AD" clId="Web-{1F57C2B4-8EAA-4093-BC19-0C84188822F9}" dt="2020-02-25T15:34:06.016" v="4"/>
        <pc:sldMasterMkLst>
          <pc:docMk/>
          <pc:sldMasterMk cId="834742975" sldId="2147483678"/>
        </pc:sldMasterMkLst>
        <pc:sldLayoutChg chg="add del mod replId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834742975" sldId="2147483678"/>
            <pc:sldLayoutMk cId="1124439845" sldId="2147483679"/>
          </pc:sldLayoutMkLst>
        </pc:sldLayoutChg>
        <pc:sldLayoutChg chg="add del mod replId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834742975" sldId="2147483678"/>
            <pc:sldLayoutMk cId="1824266195" sldId="2147483680"/>
          </pc:sldLayoutMkLst>
        </pc:sldLayoutChg>
        <pc:sldLayoutChg chg="add del mod replId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834742975" sldId="2147483678"/>
            <pc:sldLayoutMk cId="844334595" sldId="2147483681"/>
          </pc:sldLayoutMkLst>
        </pc:sldLayoutChg>
        <pc:sldLayoutChg chg="add del mod replId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834742975" sldId="2147483678"/>
            <pc:sldLayoutMk cId="3415867255" sldId="2147483682"/>
          </pc:sldLayoutMkLst>
        </pc:sldLayoutChg>
        <pc:sldLayoutChg chg="add del mod replId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834742975" sldId="2147483678"/>
            <pc:sldLayoutMk cId="1971972162" sldId="2147483683"/>
          </pc:sldLayoutMkLst>
        </pc:sldLayoutChg>
        <pc:sldLayoutChg chg="add del mod replId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834742975" sldId="2147483678"/>
            <pc:sldLayoutMk cId="2776526621" sldId="2147483684"/>
          </pc:sldLayoutMkLst>
        </pc:sldLayoutChg>
        <pc:sldLayoutChg chg="add del mod replId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834742975" sldId="2147483678"/>
            <pc:sldLayoutMk cId="1996665974" sldId="2147483685"/>
          </pc:sldLayoutMkLst>
        </pc:sldLayoutChg>
        <pc:sldLayoutChg chg="add del mod replId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834742975" sldId="2147483678"/>
            <pc:sldLayoutMk cId="3833341383" sldId="2147483686"/>
          </pc:sldLayoutMkLst>
        </pc:sldLayoutChg>
        <pc:sldLayoutChg chg="add del mod replId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834742975" sldId="2147483678"/>
            <pc:sldLayoutMk cId="172569349" sldId="2147483687"/>
          </pc:sldLayoutMkLst>
        </pc:sldLayoutChg>
        <pc:sldLayoutChg chg="add del mod replId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834742975" sldId="2147483678"/>
            <pc:sldLayoutMk cId="474455229" sldId="2147483688"/>
          </pc:sldLayoutMkLst>
        </pc:sldLayoutChg>
        <pc:sldLayoutChg chg="add del mod replId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834742975" sldId="2147483678"/>
            <pc:sldLayoutMk cId="1295707659" sldId="2147483689"/>
          </pc:sldLayoutMkLst>
        </pc:sldLayoutChg>
        <pc:sldLayoutChg chg="add del mod replId">
          <pc:chgData name="Julien CARON" userId="S::julien.caron@amadeus.com::bcf94f53-3f18-4aac-af83-9571ea9acb69" providerId="AD" clId="Web-{1F57C2B4-8EAA-4093-BC19-0C84188822F9}" dt="2020-02-25T15:34:06.016" v="4"/>
          <pc:sldLayoutMkLst>
            <pc:docMk/>
            <pc:sldMasterMk cId="834742975" sldId="2147483678"/>
            <pc:sldLayoutMk cId="4072320399" sldId="2147483690"/>
          </pc:sldLayoutMkLst>
        </pc:sldLayoutChg>
      </pc:sldMasterChg>
      <pc:sldMasterChg chg="add del addSldLayout delSldLayout modSldLayout">
        <pc:chgData name="Julien CARON" userId="S::julien.caron@amadeus.com::bcf94f53-3f18-4aac-af83-9571ea9acb69" providerId="AD" clId="Web-{1F57C2B4-8EAA-4093-BC19-0C84188822F9}" dt="2020-02-25T15:33:47.548" v="2"/>
        <pc:sldMasterMkLst>
          <pc:docMk/>
          <pc:sldMasterMk cId="2043589990" sldId="2147483678"/>
        </pc:sldMasterMkLst>
        <pc:sldLayoutChg chg="add del mod replId">
          <pc:chgData name="Julien CARON" userId="S::julien.caron@amadeus.com::bcf94f53-3f18-4aac-af83-9571ea9acb69" providerId="AD" clId="Web-{1F57C2B4-8EAA-4093-BC19-0C84188822F9}" dt="2020-02-25T15:33:47.548" v="2"/>
          <pc:sldLayoutMkLst>
            <pc:docMk/>
            <pc:sldMasterMk cId="2043589990" sldId="2147483678"/>
            <pc:sldLayoutMk cId="2158247730" sldId="2147483679"/>
          </pc:sldLayoutMkLst>
        </pc:sldLayoutChg>
        <pc:sldLayoutChg chg="add del mod replId">
          <pc:chgData name="Julien CARON" userId="S::julien.caron@amadeus.com::bcf94f53-3f18-4aac-af83-9571ea9acb69" providerId="AD" clId="Web-{1F57C2B4-8EAA-4093-BC19-0C84188822F9}" dt="2020-02-25T15:33:47.548" v="2"/>
          <pc:sldLayoutMkLst>
            <pc:docMk/>
            <pc:sldMasterMk cId="2043589990" sldId="2147483678"/>
            <pc:sldLayoutMk cId="3178419789" sldId="2147483680"/>
          </pc:sldLayoutMkLst>
        </pc:sldLayoutChg>
        <pc:sldLayoutChg chg="add del mod replId">
          <pc:chgData name="Julien CARON" userId="S::julien.caron@amadeus.com::bcf94f53-3f18-4aac-af83-9571ea9acb69" providerId="AD" clId="Web-{1F57C2B4-8EAA-4093-BC19-0C84188822F9}" dt="2020-02-25T15:33:47.548" v="2"/>
          <pc:sldLayoutMkLst>
            <pc:docMk/>
            <pc:sldMasterMk cId="2043589990" sldId="2147483678"/>
            <pc:sldLayoutMk cId="490721432" sldId="2147483681"/>
          </pc:sldLayoutMkLst>
        </pc:sldLayoutChg>
        <pc:sldLayoutChg chg="add del mod replId">
          <pc:chgData name="Julien CARON" userId="S::julien.caron@amadeus.com::bcf94f53-3f18-4aac-af83-9571ea9acb69" providerId="AD" clId="Web-{1F57C2B4-8EAA-4093-BC19-0C84188822F9}" dt="2020-02-25T15:33:47.548" v="2"/>
          <pc:sldLayoutMkLst>
            <pc:docMk/>
            <pc:sldMasterMk cId="2043589990" sldId="2147483678"/>
            <pc:sldLayoutMk cId="1634608495" sldId="2147483682"/>
          </pc:sldLayoutMkLst>
        </pc:sldLayoutChg>
        <pc:sldLayoutChg chg="add del mod replId">
          <pc:chgData name="Julien CARON" userId="S::julien.caron@amadeus.com::bcf94f53-3f18-4aac-af83-9571ea9acb69" providerId="AD" clId="Web-{1F57C2B4-8EAA-4093-BC19-0C84188822F9}" dt="2020-02-25T15:33:47.548" v="2"/>
          <pc:sldLayoutMkLst>
            <pc:docMk/>
            <pc:sldMasterMk cId="2043589990" sldId="2147483678"/>
            <pc:sldLayoutMk cId="615786396" sldId="2147483683"/>
          </pc:sldLayoutMkLst>
        </pc:sldLayoutChg>
        <pc:sldLayoutChg chg="add del mod replId">
          <pc:chgData name="Julien CARON" userId="S::julien.caron@amadeus.com::bcf94f53-3f18-4aac-af83-9571ea9acb69" providerId="AD" clId="Web-{1F57C2B4-8EAA-4093-BC19-0C84188822F9}" dt="2020-02-25T15:33:47.548" v="2"/>
          <pc:sldLayoutMkLst>
            <pc:docMk/>
            <pc:sldMasterMk cId="2043589990" sldId="2147483678"/>
            <pc:sldLayoutMk cId="822736952" sldId="2147483684"/>
          </pc:sldLayoutMkLst>
        </pc:sldLayoutChg>
        <pc:sldLayoutChg chg="add del mod replId">
          <pc:chgData name="Julien CARON" userId="S::julien.caron@amadeus.com::bcf94f53-3f18-4aac-af83-9571ea9acb69" providerId="AD" clId="Web-{1F57C2B4-8EAA-4093-BC19-0C84188822F9}" dt="2020-02-25T15:33:47.548" v="2"/>
          <pc:sldLayoutMkLst>
            <pc:docMk/>
            <pc:sldMasterMk cId="2043589990" sldId="2147483678"/>
            <pc:sldLayoutMk cId="2411187618" sldId="2147483685"/>
          </pc:sldLayoutMkLst>
        </pc:sldLayoutChg>
        <pc:sldLayoutChg chg="add del mod replId">
          <pc:chgData name="Julien CARON" userId="S::julien.caron@amadeus.com::bcf94f53-3f18-4aac-af83-9571ea9acb69" providerId="AD" clId="Web-{1F57C2B4-8EAA-4093-BC19-0C84188822F9}" dt="2020-02-25T15:33:47.548" v="2"/>
          <pc:sldLayoutMkLst>
            <pc:docMk/>
            <pc:sldMasterMk cId="2043589990" sldId="2147483678"/>
            <pc:sldLayoutMk cId="78126573" sldId="2147483686"/>
          </pc:sldLayoutMkLst>
        </pc:sldLayoutChg>
        <pc:sldLayoutChg chg="add del mod replId">
          <pc:chgData name="Julien CARON" userId="S::julien.caron@amadeus.com::bcf94f53-3f18-4aac-af83-9571ea9acb69" providerId="AD" clId="Web-{1F57C2B4-8EAA-4093-BC19-0C84188822F9}" dt="2020-02-25T15:33:47.548" v="2"/>
          <pc:sldLayoutMkLst>
            <pc:docMk/>
            <pc:sldMasterMk cId="2043589990" sldId="2147483678"/>
            <pc:sldLayoutMk cId="1319483612" sldId="2147483687"/>
          </pc:sldLayoutMkLst>
        </pc:sldLayoutChg>
        <pc:sldLayoutChg chg="add del mod replId">
          <pc:chgData name="Julien CARON" userId="S::julien.caron@amadeus.com::bcf94f53-3f18-4aac-af83-9571ea9acb69" providerId="AD" clId="Web-{1F57C2B4-8EAA-4093-BC19-0C84188822F9}" dt="2020-02-25T15:33:47.548" v="2"/>
          <pc:sldLayoutMkLst>
            <pc:docMk/>
            <pc:sldMasterMk cId="2043589990" sldId="2147483678"/>
            <pc:sldLayoutMk cId="1596640336" sldId="2147483688"/>
          </pc:sldLayoutMkLst>
        </pc:sldLayoutChg>
        <pc:sldLayoutChg chg="add del mod replId">
          <pc:chgData name="Julien CARON" userId="S::julien.caron@amadeus.com::bcf94f53-3f18-4aac-af83-9571ea9acb69" providerId="AD" clId="Web-{1F57C2B4-8EAA-4093-BC19-0C84188822F9}" dt="2020-02-25T15:33:47.548" v="2"/>
          <pc:sldLayoutMkLst>
            <pc:docMk/>
            <pc:sldMasterMk cId="2043589990" sldId="2147483678"/>
            <pc:sldLayoutMk cId="1374014730" sldId="2147483689"/>
          </pc:sldLayoutMkLst>
        </pc:sldLayoutChg>
        <pc:sldLayoutChg chg="add del mod replId">
          <pc:chgData name="Julien CARON" userId="S::julien.caron@amadeus.com::bcf94f53-3f18-4aac-af83-9571ea9acb69" providerId="AD" clId="Web-{1F57C2B4-8EAA-4093-BC19-0C84188822F9}" dt="2020-02-25T15:33:47.548" v="2"/>
          <pc:sldLayoutMkLst>
            <pc:docMk/>
            <pc:sldMasterMk cId="2043589990" sldId="2147483678"/>
            <pc:sldLayoutMk cId="3313363917" sldId="2147483690"/>
          </pc:sldLayoutMkLst>
        </pc:sldLayoutChg>
      </pc:sldMasterChg>
    </pc:docChg>
  </pc:docChgLst>
  <pc:docChgLst>
    <pc:chgData name="Helene VINH" userId="853aa88f-ba6c-423d-b3e1-a91a7008bab9" providerId="ADAL" clId="{75704920-C721-47CE-A81C-380BE9166F42}"/>
    <pc:docChg chg="undo custSel addSld delSld modSld sldOrd">
      <pc:chgData name="Helene VINH" userId="853aa88f-ba6c-423d-b3e1-a91a7008bab9" providerId="ADAL" clId="{75704920-C721-47CE-A81C-380BE9166F42}" dt="2020-02-26T15:59:24.361" v="2624"/>
      <pc:docMkLst>
        <pc:docMk/>
      </pc:docMkLst>
      <pc:sldChg chg="addSp delSp modSp">
        <pc:chgData name="Helene VINH" userId="853aa88f-ba6c-423d-b3e1-a91a7008bab9" providerId="ADAL" clId="{75704920-C721-47CE-A81C-380BE9166F42}" dt="2020-02-26T15:50:12.600" v="2573" actId="20577"/>
        <pc:sldMkLst>
          <pc:docMk/>
          <pc:sldMk cId="460803373" sldId="256"/>
        </pc:sldMkLst>
        <pc:spChg chg="del mod">
          <ac:chgData name="Helene VINH" userId="853aa88f-ba6c-423d-b3e1-a91a7008bab9" providerId="ADAL" clId="{75704920-C721-47CE-A81C-380BE9166F42}" dt="2020-02-25T16:12:18.326" v="46" actId="478"/>
          <ac:spMkLst>
            <pc:docMk/>
            <pc:sldMk cId="460803373" sldId="256"/>
            <ac:spMk id="2" creationId="{70E76B12-CC4F-4F41-8EDE-3081DEDCC0F5}"/>
          </ac:spMkLst>
        </pc:spChg>
        <pc:spChg chg="mod">
          <ac:chgData name="Helene VINH" userId="853aa88f-ba6c-423d-b3e1-a91a7008bab9" providerId="ADAL" clId="{75704920-C721-47CE-A81C-380BE9166F42}" dt="2020-02-25T16:53:38.702" v="634" actId="1076"/>
          <ac:spMkLst>
            <pc:docMk/>
            <pc:sldMk cId="460803373" sldId="256"/>
            <ac:spMk id="3" creationId="{8828110E-96E7-4F23-BDBF-B3E8B76AFCCE}"/>
          </ac:spMkLst>
        </pc:spChg>
        <pc:spChg chg="mod">
          <ac:chgData name="Helene VINH" userId="853aa88f-ba6c-423d-b3e1-a91a7008bab9" providerId="ADAL" clId="{75704920-C721-47CE-A81C-380BE9166F42}" dt="2020-02-26T15:50:12.600" v="2573" actId="20577"/>
          <ac:spMkLst>
            <pc:docMk/>
            <pc:sldMk cId="460803373" sldId="256"/>
            <ac:spMk id="4" creationId="{2C1272AC-7202-4B94-99B6-F533A8647D55}"/>
          </ac:spMkLst>
        </pc:spChg>
        <pc:spChg chg="add del mod">
          <ac:chgData name="Helene VINH" userId="853aa88f-ba6c-423d-b3e1-a91a7008bab9" providerId="ADAL" clId="{75704920-C721-47CE-A81C-380BE9166F42}" dt="2020-02-25T16:11:44.307" v="28"/>
          <ac:spMkLst>
            <pc:docMk/>
            <pc:sldMk cId="460803373" sldId="256"/>
            <ac:spMk id="9" creationId="{DFC759D4-F6E8-4BA0-BD22-7F7231CAE77B}"/>
          </ac:spMkLst>
        </pc:spChg>
        <pc:spChg chg="add del mod">
          <ac:chgData name="Helene VINH" userId="853aa88f-ba6c-423d-b3e1-a91a7008bab9" providerId="ADAL" clId="{75704920-C721-47CE-A81C-380BE9166F42}" dt="2020-02-25T16:12:18.346" v="48"/>
          <ac:spMkLst>
            <pc:docMk/>
            <pc:sldMk cId="460803373" sldId="256"/>
            <ac:spMk id="10" creationId="{826BAB67-2899-44D5-8AD5-6BB9E16A4CB0}"/>
          </ac:spMkLst>
        </pc:spChg>
        <pc:spChg chg="add del mod">
          <ac:chgData name="Helene VINH" userId="853aa88f-ba6c-423d-b3e1-a91a7008bab9" providerId="ADAL" clId="{75704920-C721-47CE-A81C-380BE9166F42}" dt="2020-02-25T16:13:06.496" v="61" actId="478"/>
          <ac:spMkLst>
            <pc:docMk/>
            <pc:sldMk cId="460803373" sldId="256"/>
            <ac:spMk id="11" creationId="{C58BBDF4-9377-474D-B5C2-4174996D8E04}"/>
          </ac:spMkLst>
        </pc:spChg>
        <pc:spChg chg="add del mod">
          <ac:chgData name="Helene VINH" userId="853aa88f-ba6c-423d-b3e1-a91a7008bab9" providerId="ADAL" clId="{75704920-C721-47CE-A81C-380BE9166F42}" dt="2020-02-25T16:16:19.422" v="82" actId="255"/>
          <ac:spMkLst>
            <pc:docMk/>
            <pc:sldMk cId="460803373" sldId="256"/>
            <ac:spMk id="13" creationId="{40DBC99D-D68E-4D47-9C86-58F1243B7D36}"/>
          </ac:spMkLst>
        </pc:spChg>
        <pc:spChg chg="add ord">
          <ac:chgData name="Helene VINH" userId="853aa88f-ba6c-423d-b3e1-a91a7008bab9" providerId="ADAL" clId="{75704920-C721-47CE-A81C-380BE9166F42}" dt="2020-02-25T16:19:29.948" v="178" actId="167"/>
          <ac:spMkLst>
            <pc:docMk/>
            <pc:sldMk cId="460803373" sldId="256"/>
            <ac:spMk id="25" creationId="{035D2186-1721-4811-838F-16960009FC3A}"/>
          </ac:spMkLst>
        </pc:spChg>
        <pc:picChg chg="mod ord">
          <ac:chgData name="Helene VINH" userId="853aa88f-ba6c-423d-b3e1-a91a7008bab9" providerId="ADAL" clId="{75704920-C721-47CE-A81C-380BE9166F42}" dt="2020-02-25T16:24:56.532" v="230" actId="1076"/>
          <ac:picMkLst>
            <pc:docMk/>
            <pc:sldMk cId="460803373" sldId="256"/>
            <ac:picMk id="5" creationId="{F08F5BA2-5F1F-4A8E-9D8D-FCF3BA112C30}"/>
          </ac:picMkLst>
        </pc:picChg>
        <pc:picChg chg="add mod ord">
          <ac:chgData name="Helene VINH" userId="853aa88f-ba6c-423d-b3e1-a91a7008bab9" providerId="ADAL" clId="{75704920-C721-47CE-A81C-380BE9166F42}" dt="2020-02-25T16:16:06.260" v="80" actId="1076"/>
          <ac:picMkLst>
            <pc:docMk/>
            <pc:sldMk cId="460803373" sldId="256"/>
            <ac:picMk id="6" creationId="{0B7EB6A1-38F4-4306-916D-D7D43A49EE2D}"/>
          </ac:picMkLst>
        </pc:picChg>
        <pc:picChg chg="add mod">
          <ac:chgData name="Helene VINH" userId="853aa88f-ba6c-423d-b3e1-a91a7008bab9" providerId="ADAL" clId="{75704920-C721-47CE-A81C-380BE9166F42}" dt="2020-02-25T16:08:31.426" v="19" actId="1076"/>
          <ac:picMkLst>
            <pc:docMk/>
            <pc:sldMk cId="460803373" sldId="256"/>
            <ac:picMk id="8" creationId="{A406125A-E8E8-4BBC-8E40-8B3D0148C706}"/>
          </ac:picMkLst>
        </pc:picChg>
        <pc:picChg chg="add mod">
          <ac:chgData name="Helene VINH" userId="853aa88f-ba6c-423d-b3e1-a91a7008bab9" providerId="ADAL" clId="{75704920-C721-47CE-A81C-380BE9166F42}" dt="2020-02-25T16:24:29.993" v="219" actId="1076"/>
          <ac:picMkLst>
            <pc:docMk/>
            <pc:sldMk cId="460803373" sldId="256"/>
            <ac:picMk id="14" creationId="{CDC33185-A8BE-4FE5-8C92-96B44C7A8A40}"/>
          </ac:picMkLst>
        </pc:picChg>
        <pc:picChg chg="add mod">
          <ac:chgData name="Helene VINH" userId="853aa88f-ba6c-423d-b3e1-a91a7008bab9" providerId="ADAL" clId="{75704920-C721-47CE-A81C-380BE9166F42}" dt="2020-02-25T16:15:53.907" v="76" actId="14100"/>
          <ac:picMkLst>
            <pc:docMk/>
            <pc:sldMk cId="460803373" sldId="256"/>
            <ac:picMk id="16" creationId="{4022C205-B0F4-4457-A977-469657D45CDC}"/>
          </ac:picMkLst>
        </pc:picChg>
        <pc:picChg chg="add mod">
          <ac:chgData name="Helene VINH" userId="853aa88f-ba6c-423d-b3e1-a91a7008bab9" providerId="ADAL" clId="{75704920-C721-47CE-A81C-380BE9166F42}" dt="2020-02-25T16:24:32.915" v="220" actId="1076"/>
          <ac:picMkLst>
            <pc:docMk/>
            <pc:sldMk cId="460803373" sldId="256"/>
            <ac:picMk id="18" creationId="{86947F8F-593E-4506-B2C8-31D7F7713FC9}"/>
          </ac:picMkLst>
        </pc:picChg>
        <pc:picChg chg="add del mod">
          <ac:chgData name="Helene VINH" userId="853aa88f-ba6c-423d-b3e1-a91a7008bab9" providerId="ADAL" clId="{75704920-C721-47CE-A81C-380BE9166F42}" dt="2020-02-25T16:15:32.005" v="68" actId="478"/>
          <ac:picMkLst>
            <pc:docMk/>
            <pc:sldMk cId="460803373" sldId="256"/>
            <ac:picMk id="20" creationId="{A53DE435-EFDD-4D5B-BF74-6826547ECF45}"/>
          </ac:picMkLst>
        </pc:picChg>
        <pc:picChg chg="add mod">
          <ac:chgData name="Helene VINH" userId="853aa88f-ba6c-423d-b3e1-a91a7008bab9" providerId="ADAL" clId="{75704920-C721-47CE-A81C-380BE9166F42}" dt="2020-02-25T16:15:49.259" v="74" actId="1076"/>
          <ac:picMkLst>
            <pc:docMk/>
            <pc:sldMk cId="460803373" sldId="256"/>
            <ac:picMk id="22" creationId="{FAE55518-127F-434F-8E76-151453D5A83E}"/>
          </ac:picMkLst>
        </pc:picChg>
        <pc:picChg chg="add del mod">
          <ac:chgData name="Helene VINH" userId="853aa88f-ba6c-423d-b3e1-a91a7008bab9" providerId="ADAL" clId="{75704920-C721-47CE-A81C-380BE9166F42}" dt="2020-02-25T16:18:14.673" v="169" actId="478"/>
          <ac:picMkLst>
            <pc:docMk/>
            <pc:sldMk cId="460803373" sldId="256"/>
            <ac:picMk id="23" creationId="{2D6B96DA-9A7E-4963-81F4-44E237031B7B}"/>
          </ac:picMkLst>
        </pc:picChg>
        <pc:picChg chg="add mod">
          <ac:chgData name="Helene VINH" userId="853aa88f-ba6c-423d-b3e1-a91a7008bab9" providerId="ADAL" clId="{75704920-C721-47CE-A81C-380BE9166F42}" dt="2020-02-25T16:18:30.533" v="174" actId="1076"/>
          <ac:picMkLst>
            <pc:docMk/>
            <pc:sldMk cId="460803373" sldId="256"/>
            <ac:picMk id="24" creationId="{D5716EEE-860E-4863-B819-F63AF83C1BC9}"/>
          </ac:picMkLst>
        </pc:picChg>
        <pc:picChg chg="add mod">
          <ac:chgData name="Helene VINH" userId="853aa88f-ba6c-423d-b3e1-a91a7008bab9" providerId="ADAL" clId="{75704920-C721-47CE-A81C-380BE9166F42}" dt="2020-02-25T16:22:01.742" v="185" actId="1076"/>
          <ac:picMkLst>
            <pc:docMk/>
            <pc:sldMk cId="460803373" sldId="256"/>
            <ac:picMk id="26" creationId="{655F79CC-72A5-46F6-B599-C1F5B97968FA}"/>
          </ac:picMkLst>
        </pc:picChg>
        <pc:picChg chg="add mod">
          <ac:chgData name="Helene VINH" userId="853aa88f-ba6c-423d-b3e1-a91a7008bab9" providerId="ADAL" clId="{75704920-C721-47CE-A81C-380BE9166F42}" dt="2020-02-25T16:22:12.879" v="188" actId="1076"/>
          <ac:picMkLst>
            <pc:docMk/>
            <pc:sldMk cId="460803373" sldId="256"/>
            <ac:picMk id="27" creationId="{F234E340-37C2-4A83-B148-DF8D072D61BE}"/>
          </ac:picMkLst>
        </pc:picChg>
        <pc:picChg chg="add mod">
          <ac:chgData name="Helene VINH" userId="853aa88f-ba6c-423d-b3e1-a91a7008bab9" providerId="ADAL" clId="{75704920-C721-47CE-A81C-380BE9166F42}" dt="2020-02-25T16:22:27.275" v="192" actId="1076"/>
          <ac:picMkLst>
            <pc:docMk/>
            <pc:sldMk cId="460803373" sldId="256"/>
            <ac:picMk id="28" creationId="{373917AF-6DF6-484A-A9F2-5EAA08A7D7AE}"/>
          </ac:picMkLst>
        </pc:picChg>
        <pc:picChg chg="add mod">
          <ac:chgData name="Helene VINH" userId="853aa88f-ba6c-423d-b3e1-a91a7008bab9" providerId="ADAL" clId="{75704920-C721-47CE-A81C-380BE9166F42}" dt="2020-02-25T16:22:49.624" v="197" actId="1076"/>
          <ac:picMkLst>
            <pc:docMk/>
            <pc:sldMk cId="460803373" sldId="256"/>
            <ac:picMk id="29" creationId="{30388285-5403-4FDD-8998-9E4B82A4A056}"/>
          </ac:picMkLst>
        </pc:picChg>
        <pc:picChg chg="add mod">
          <ac:chgData name="Helene VINH" userId="853aa88f-ba6c-423d-b3e1-a91a7008bab9" providerId="ADAL" clId="{75704920-C721-47CE-A81C-380BE9166F42}" dt="2020-02-25T16:22:58.738" v="201" actId="14100"/>
          <ac:picMkLst>
            <pc:docMk/>
            <pc:sldMk cId="460803373" sldId="256"/>
            <ac:picMk id="30" creationId="{AD6FC60C-511B-4A9E-8886-B8476BDFCF2C}"/>
          </ac:picMkLst>
        </pc:picChg>
        <pc:picChg chg="add mod">
          <ac:chgData name="Helene VINH" userId="853aa88f-ba6c-423d-b3e1-a91a7008bab9" providerId="ADAL" clId="{75704920-C721-47CE-A81C-380BE9166F42}" dt="2020-02-25T16:23:05.626" v="204" actId="14100"/>
          <ac:picMkLst>
            <pc:docMk/>
            <pc:sldMk cId="460803373" sldId="256"/>
            <ac:picMk id="31" creationId="{C8418F79-3AC2-4CFB-A1B0-153F4BD6FCE2}"/>
          </ac:picMkLst>
        </pc:picChg>
        <pc:picChg chg="add mod">
          <ac:chgData name="Helene VINH" userId="853aa88f-ba6c-423d-b3e1-a91a7008bab9" providerId="ADAL" clId="{75704920-C721-47CE-A81C-380BE9166F42}" dt="2020-02-25T16:23:41.005" v="208" actId="14100"/>
          <ac:picMkLst>
            <pc:docMk/>
            <pc:sldMk cId="460803373" sldId="256"/>
            <ac:picMk id="32" creationId="{49A7C4FF-F4EB-4D96-A44D-7D51EA132493}"/>
          </ac:picMkLst>
        </pc:picChg>
        <pc:picChg chg="add mod">
          <ac:chgData name="Helene VINH" userId="853aa88f-ba6c-423d-b3e1-a91a7008bab9" providerId="ADAL" clId="{75704920-C721-47CE-A81C-380BE9166F42}" dt="2020-02-25T16:24:04.906" v="212" actId="1076"/>
          <ac:picMkLst>
            <pc:docMk/>
            <pc:sldMk cId="460803373" sldId="256"/>
            <ac:picMk id="33" creationId="{4C7DD5D5-4F75-40F0-A436-C0020F7F1866}"/>
          </ac:picMkLst>
        </pc:picChg>
        <pc:picChg chg="add mod">
          <ac:chgData name="Helene VINH" userId="853aa88f-ba6c-423d-b3e1-a91a7008bab9" providerId="ADAL" clId="{75704920-C721-47CE-A81C-380BE9166F42}" dt="2020-02-25T16:24:24.898" v="217" actId="1076"/>
          <ac:picMkLst>
            <pc:docMk/>
            <pc:sldMk cId="460803373" sldId="256"/>
            <ac:picMk id="34" creationId="{18FC4BF0-A2CD-45EB-A66B-03E8AAC50131}"/>
          </ac:picMkLst>
        </pc:picChg>
        <pc:picChg chg="add mod">
          <ac:chgData name="Helene VINH" userId="853aa88f-ba6c-423d-b3e1-a91a7008bab9" providerId="ADAL" clId="{75704920-C721-47CE-A81C-380BE9166F42}" dt="2020-02-25T16:24:47.285" v="227" actId="14100"/>
          <ac:picMkLst>
            <pc:docMk/>
            <pc:sldMk cId="460803373" sldId="256"/>
            <ac:picMk id="35" creationId="{FF110B3E-7B5F-455E-A90D-7835EE0EF9CC}"/>
          </ac:picMkLst>
        </pc:picChg>
        <pc:picChg chg="add mod">
          <ac:chgData name="Helene VINH" userId="853aa88f-ba6c-423d-b3e1-a91a7008bab9" providerId="ADAL" clId="{75704920-C721-47CE-A81C-380BE9166F42}" dt="2020-02-25T16:24:44.686" v="226" actId="1076"/>
          <ac:picMkLst>
            <pc:docMk/>
            <pc:sldMk cId="460803373" sldId="256"/>
            <ac:picMk id="36" creationId="{79528489-3743-477F-B4BC-220C925C2B54}"/>
          </ac:picMkLst>
        </pc:picChg>
        <pc:picChg chg="add mod">
          <ac:chgData name="Helene VINH" userId="853aa88f-ba6c-423d-b3e1-a91a7008bab9" providerId="ADAL" clId="{75704920-C721-47CE-A81C-380BE9166F42}" dt="2020-02-25T16:28:37.055" v="278" actId="1076"/>
          <ac:picMkLst>
            <pc:docMk/>
            <pc:sldMk cId="460803373" sldId="256"/>
            <ac:picMk id="38" creationId="{683862D6-C7AB-46E0-907C-D38A49D48D0B}"/>
          </ac:picMkLst>
        </pc:picChg>
        <pc:picChg chg="add mod">
          <ac:chgData name="Helene VINH" userId="853aa88f-ba6c-423d-b3e1-a91a7008bab9" providerId="ADAL" clId="{75704920-C721-47CE-A81C-380BE9166F42}" dt="2020-02-25T16:28:48.325" v="282" actId="14100"/>
          <ac:picMkLst>
            <pc:docMk/>
            <pc:sldMk cId="460803373" sldId="256"/>
            <ac:picMk id="40" creationId="{0B15DFB1-9E81-4732-830D-A4866378D942}"/>
          </ac:picMkLst>
        </pc:picChg>
        <pc:picChg chg="add mod">
          <ac:chgData name="Helene VINH" userId="853aa88f-ba6c-423d-b3e1-a91a7008bab9" providerId="ADAL" clId="{75704920-C721-47CE-A81C-380BE9166F42}" dt="2020-02-25T16:28:57.826" v="285" actId="14100"/>
          <ac:picMkLst>
            <pc:docMk/>
            <pc:sldMk cId="460803373" sldId="256"/>
            <ac:picMk id="41" creationId="{6F08FBAF-9ACF-46BF-AFCF-E993907E191C}"/>
          </ac:picMkLst>
        </pc:picChg>
        <pc:picChg chg="add mod">
          <ac:chgData name="Helene VINH" userId="853aa88f-ba6c-423d-b3e1-a91a7008bab9" providerId="ADAL" clId="{75704920-C721-47CE-A81C-380BE9166F42}" dt="2020-02-25T16:29:33.779" v="297" actId="14100"/>
          <ac:picMkLst>
            <pc:docMk/>
            <pc:sldMk cId="460803373" sldId="256"/>
            <ac:picMk id="42" creationId="{1B9111C5-1D68-4117-9F81-7D025681805F}"/>
          </ac:picMkLst>
        </pc:picChg>
        <pc:picChg chg="add mod">
          <ac:chgData name="Helene VINH" userId="853aa88f-ba6c-423d-b3e1-a91a7008bab9" providerId="ADAL" clId="{75704920-C721-47CE-A81C-380BE9166F42}" dt="2020-02-25T16:29:11.544" v="291" actId="14100"/>
          <ac:picMkLst>
            <pc:docMk/>
            <pc:sldMk cId="460803373" sldId="256"/>
            <ac:picMk id="43" creationId="{3E24DE13-703C-4FF1-90A7-588DB0A6B56E}"/>
          </ac:picMkLst>
        </pc:picChg>
        <pc:picChg chg="add mod">
          <ac:chgData name="Helene VINH" userId="853aa88f-ba6c-423d-b3e1-a91a7008bab9" providerId="ADAL" clId="{75704920-C721-47CE-A81C-380BE9166F42}" dt="2020-02-25T16:29:20.870" v="295" actId="1076"/>
          <ac:picMkLst>
            <pc:docMk/>
            <pc:sldMk cId="460803373" sldId="256"/>
            <ac:picMk id="44" creationId="{37ED85F0-49F1-4CBA-8C52-80AB27A22E32}"/>
          </ac:picMkLst>
        </pc:picChg>
      </pc:sldChg>
      <pc:sldChg chg="del">
        <pc:chgData name="Helene VINH" userId="853aa88f-ba6c-423d-b3e1-a91a7008bab9" providerId="ADAL" clId="{75704920-C721-47CE-A81C-380BE9166F42}" dt="2020-02-25T16:27:16.310" v="273" actId="2696"/>
        <pc:sldMkLst>
          <pc:docMk/>
          <pc:sldMk cId="97265973" sldId="258"/>
        </pc:sldMkLst>
      </pc:sldChg>
      <pc:sldChg chg="modSp del">
        <pc:chgData name="Helene VINH" userId="853aa88f-ba6c-423d-b3e1-a91a7008bab9" providerId="ADAL" clId="{75704920-C721-47CE-A81C-380BE9166F42}" dt="2020-02-25T16:44:54.709" v="512" actId="2696"/>
        <pc:sldMkLst>
          <pc:docMk/>
          <pc:sldMk cId="2081368184" sldId="259"/>
        </pc:sldMkLst>
        <pc:spChg chg="mod">
          <ac:chgData name="Helene VINH" userId="853aa88f-ba6c-423d-b3e1-a91a7008bab9" providerId="ADAL" clId="{75704920-C721-47CE-A81C-380BE9166F42}" dt="2020-02-25T15:40:14.734" v="10" actId="20577"/>
          <ac:spMkLst>
            <pc:docMk/>
            <pc:sldMk cId="2081368184" sldId="259"/>
            <ac:spMk id="3" creationId="{49D07FC1-2D46-466F-9E4C-315CCCF2C106}"/>
          </ac:spMkLst>
        </pc:spChg>
      </pc:sldChg>
      <pc:sldChg chg="modSp del">
        <pc:chgData name="Helene VINH" userId="853aa88f-ba6c-423d-b3e1-a91a7008bab9" providerId="ADAL" clId="{75704920-C721-47CE-A81C-380BE9166F42}" dt="2020-02-25T16:42:48.423" v="420" actId="2696"/>
        <pc:sldMkLst>
          <pc:docMk/>
          <pc:sldMk cId="2393769348" sldId="260"/>
        </pc:sldMkLst>
        <pc:picChg chg="mod">
          <ac:chgData name="Helene VINH" userId="853aa88f-ba6c-423d-b3e1-a91a7008bab9" providerId="ADAL" clId="{75704920-C721-47CE-A81C-380BE9166F42}" dt="2020-02-25T16:40:53.534" v="415" actId="1076"/>
          <ac:picMkLst>
            <pc:docMk/>
            <pc:sldMk cId="2393769348" sldId="260"/>
            <ac:picMk id="5" creationId="{C85289BE-030F-4138-909B-315C78B49AE2}"/>
          </ac:picMkLst>
        </pc:picChg>
      </pc:sldChg>
      <pc:sldChg chg="modSp del">
        <pc:chgData name="Helene VINH" userId="853aa88f-ba6c-423d-b3e1-a91a7008bab9" providerId="ADAL" clId="{75704920-C721-47CE-A81C-380BE9166F42}" dt="2020-02-26T14:51:47.307" v="1176" actId="2696"/>
        <pc:sldMkLst>
          <pc:docMk/>
          <pc:sldMk cId="4074447762" sldId="261"/>
        </pc:sldMkLst>
        <pc:spChg chg="mod">
          <ac:chgData name="Helene VINH" userId="853aa88f-ba6c-423d-b3e1-a91a7008bab9" providerId="ADAL" clId="{75704920-C721-47CE-A81C-380BE9166F42}" dt="2020-02-25T15:46:55.721" v="12" actId="2711"/>
          <ac:spMkLst>
            <pc:docMk/>
            <pc:sldMk cId="4074447762" sldId="261"/>
            <ac:spMk id="2" creationId="{655FB871-7809-4D7A-A481-6F4AFDFFEC00}"/>
          </ac:spMkLst>
        </pc:spChg>
      </pc:sldChg>
      <pc:sldChg chg="modSp del ord">
        <pc:chgData name="Helene VINH" userId="853aa88f-ba6c-423d-b3e1-a91a7008bab9" providerId="ADAL" clId="{75704920-C721-47CE-A81C-380BE9166F42}" dt="2020-02-26T15:23:35.494" v="1933" actId="2696"/>
        <pc:sldMkLst>
          <pc:docMk/>
          <pc:sldMk cId="875236043" sldId="262"/>
        </pc:sldMkLst>
        <pc:spChg chg="mod">
          <ac:chgData name="Helene VINH" userId="853aa88f-ba6c-423d-b3e1-a91a7008bab9" providerId="ADAL" clId="{75704920-C721-47CE-A81C-380BE9166F42}" dt="2020-02-25T15:39:43.489" v="1" actId="20577"/>
          <ac:spMkLst>
            <pc:docMk/>
            <pc:sldMk cId="875236043" sldId="262"/>
            <ac:spMk id="2" creationId="{C542559B-B5F2-424C-B3CF-A8B0C54C2C87}"/>
          </ac:spMkLst>
        </pc:spChg>
      </pc:sldChg>
      <pc:sldChg chg="modSp del">
        <pc:chgData name="Helene VINH" userId="853aa88f-ba6c-423d-b3e1-a91a7008bab9" providerId="ADAL" clId="{75704920-C721-47CE-A81C-380BE9166F42}" dt="2020-02-25T16:50:54.117" v="597" actId="2696"/>
        <pc:sldMkLst>
          <pc:docMk/>
          <pc:sldMk cId="3111522422" sldId="263"/>
        </pc:sldMkLst>
        <pc:spChg chg="mod">
          <ac:chgData name="Helene VINH" userId="853aa88f-ba6c-423d-b3e1-a91a7008bab9" providerId="ADAL" clId="{75704920-C721-47CE-A81C-380BE9166F42}" dt="2020-02-25T16:45:05.859" v="514" actId="27636"/>
          <ac:spMkLst>
            <pc:docMk/>
            <pc:sldMk cId="3111522422" sldId="263"/>
            <ac:spMk id="3" creationId="{49D07FC1-2D46-466F-9E4C-315CCCF2C106}"/>
          </ac:spMkLst>
        </pc:spChg>
      </pc:sldChg>
      <pc:sldChg chg="ord modTransition">
        <pc:chgData name="Helene VINH" userId="853aa88f-ba6c-423d-b3e1-a91a7008bab9" providerId="ADAL" clId="{75704920-C721-47CE-A81C-380BE9166F42}" dt="2020-02-26T15:11:22.897" v="1715"/>
        <pc:sldMkLst>
          <pc:docMk/>
          <pc:sldMk cId="2228633460" sldId="264"/>
        </pc:sldMkLst>
      </pc:sldChg>
      <pc:sldChg chg="del">
        <pc:chgData name="Helene VINH" userId="853aa88f-ba6c-423d-b3e1-a91a7008bab9" providerId="ADAL" clId="{75704920-C721-47CE-A81C-380BE9166F42}" dt="2020-02-25T16:34:23.460" v="322" actId="2696"/>
        <pc:sldMkLst>
          <pc:docMk/>
          <pc:sldMk cId="2530212157" sldId="265"/>
        </pc:sldMkLst>
      </pc:sldChg>
      <pc:sldChg chg="addSp delSp modSp ord delAnim modAnim">
        <pc:chgData name="Helene VINH" userId="853aa88f-ba6c-423d-b3e1-a91a7008bab9" providerId="ADAL" clId="{75704920-C721-47CE-A81C-380BE9166F42}" dt="2020-02-26T15:59:03.575" v="2623"/>
        <pc:sldMkLst>
          <pc:docMk/>
          <pc:sldMk cId="935824508" sldId="266"/>
        </pc:sldMkLst>
        <pc:spChg chg="mod">
          <ac:chgData name="Helene VINH" userId="853aa88f-ba6c-423d-b3e1-a91a7008bab9" providerId="ADAL" clId="{75704920-C721-47CE-A81C-380BE9166F42}" dt="2020-02-25T17:45:31.931" v="1134" actId="20577"/>
          <ac:spMkLst>
            <pc:docMk/>
            <pc:sldMk cId="935824508" sldId="266"/>
            <ac:spMk id="2" creationId="{B71C96B6-8D82-424F-81EF-F9DF24E38D8D}"/>
          </ac:spMkLst>
        </pc:spChg>
        <pc:spChg chg="mod">
          <ac:chgData name="Helene VINH" userId="853aa88f-ba6c-423d-b3e1-a91a7008bab9" providerId="ADAL" clId="{75704920-C721-47CE-A81C-380BE9166F42}" dt="2020-02-26T15:17:47.091" v="1861" actId="1076"/>
          <ac:spMkLst>
            <pc:docMk/>
            <pc:sldMk cId="935824508" sldId="266"/>
            <ac:spMk id="4" creationId="{FEF7D6A0-234F-4000-BC8E-17AA3A729265}"/>
          </ac:spMkLst>
        </pc:spChg>
        <pc:spChg chg="del">
          <ac:chgData name="Helene VINH" userId="853aa88f-ba6c-423d-b3e1-a91a7008bab9" providerId="ADAL" clId="{75704920-C721-47CE-A81C-380BE9166F42}" dt="2020-02-25T17:10:51.210" v="659" actId="478"/>
          <ac:spMkLst>
            <pc:docMk/>
            <pc:sldMk cId="935824508" sldId="266"/>
            <ac:spMk id="10" creationId="{FBE6536D-F94C-4DA8-BF0E-70D978CB8E0C}"/>
          </ac:spMkLst>
        </pc:spChg>
        <pc:spChg chg="add del mod">
          <ac:chgData name="Helene VINH" userId="853aa88f-ba6c-423d-b3e1-a91a7008bab9" providerId="ADAL" clId="{75704920-C721-47CE-A81C-380BE9166F42}" dt="2020-02-26T15:16:12.044" v="1843" actId="478"/>
          <ac:spMkLst>
            <pc:docMk/>
            <pc:sldMk cId="935824508" sldId="266"/>
            <ac:spMk id="12" creationId="{F36558A6-0CF3-45E8-AE6A-803EB6F3C98C}"/>
          </ac:spMkLst>
        </pc:spChg>
        <pc:spChg chg="add mod">
          <ac:chgData name="Helene VINH" userId="853aa88f-ba6c-423d-b3e1-a91a7008bab9" providerId="ADAL" clId="{75704920-C721-47CE-A81C-380BE9166F42}" dt="2020-02-26T15:18:12.332" v="1862" actId="164"/>
          <ac:spMkLst>
            <pc:docMk/>
            <pc:sldMk cId="935824508" sldId="266"/>
            <ac:spMk id="14" creationId="{3AB3E858-4646-49AF-AC87-52750BCF6A3D}"/>
          </ac:spMkLst>
        </pc:spChg>
        <pc:spChg chg="add mod">
          <ac:chgData name="Helene VINH" userId="853aa88f-ba6c-423d-b3e1-a91a7008bab9" providerId="ADAL" clId="{75704920-C721-47CE-A81C-380BE9166F42}" dt="2020-02-26T15:46:19.357" v="2408" actId="14100"/>
          <ac:spMkLst>
            <pc:docMk/>
            <pc:sldMk cId="935824508" sldId="266"/>
            <ac:spMk id="20" creationId="{4B0586B1-9529-4751-8C56-90FDB2046564}"/>
          </ac:spMkLst>
        </pc:spChg>
        <pc:spChg chg="add mod">
          <ac:chgData name="Helene VINH" userId="853aa88f-ba6c-423d-b3e1-a91a7008bab9" providerId="ADAL" clId="{75704920-C721-47CE-A81C-380BE9166F42}" dt="2020-02-26T15:46:28.701" v="2425" actId="20577"/>
          <ac:spMkLst>
            <pc:docMk/>
            <pc:sldMk cId="935824508" sldId="266"/>
            <ac:spMk id="21" creationId="{FBCF25B2-3687-4232-944C-CF8ADAA45932}"/>
          </ac:spMkLst>
        </pc:spChg>
        <pc:grpChg chg="add mod">
          <ac:chgData name="Helene VINH" userId="853aa88f-ba6c-423d-b3e1-a91a7008bab9" providerId="ADAL" clId="{75704920-C721-47CE-A81C-380BE9166F42}" dt="2020-02-26T15:45:54.455" v="2391" actId="1076"/>
          <ac:grpSpMkLst>
            <pc:docMk/>
            <pc:sldMk cId="935824508" sldId="266"/>
            <ac:grpSpMk id="5" creationId="{3C2FBA03-7C82-4D1E-B389-52F467536CC5}"/>
          </ac:grpSpMkLst>
        </pc:grpChg>
        <pc:picChg chg="add mod modCrop">
          <ac:chgData name="Helene VINH" userId="853aa88f-ba6c-423d-b3e1-a91a7008bab9" providerId="ADAL" clId="{75704920-C721-47CE-A81C-380BE9166F42}" dt="2020-02-26T15:45:57.546" v="2392" actId="1076"/>
          <ac:picMkLst>
            <pc:docMk/>
            <pc:sldMk cId="935824508" sldId="266"/>
            <ac:picMk id="3" creationId="{6570B51B-5EF8-488E-8D8C-88664F12D3EB}"/>
          </ac:picMkLst>
        </pc:picChg>
        <pc:picChg chg="del mod">
          <ac:chgData name="Helene VINH" userId="853aa88f-ba6c-423d-b3e1-a91a7008bab9" providerId="ADAL" clId="{75704920-C721-47CE-A81C-380BE9166F42}" dt="2020-02-26T15:58:39.563" v="2619" actId="478"/>
          <ac:picMkLst>
            <pc:docMk/>
            <pc:sldMk cId="935824508" sldId="266"/>
            <ac:picMk id="10" creationId="{B2ADFA5F-871E-47F1-804A-1E157AFB8C06}"/>
          </ac:picMkLst>
        </pc:picChg>
        <pc:picChg chg="add del mod">
          <ac:chgData name="Helene VINH" userId="853aa88f-ba6c-423d-b3e1-a91a7008bab9" providerId="ADAL" clId="{75704920-C721-47CE-A81C-380BE9166F42}" dt="2020-02-26T15:16:12.044" v="1843" actId="478"/>
          <ac:picMkLst>
            <pc:docMk/>
            <pc:sldMk cId="935824508" sldId="266"/>
            <ac:picMk id="11" creationId="{2CD33802-1797-47D2-BD77-C1672EBCF920}"/>
          </ac:picMkLst>
        </pc:picChg>
        <pc:picChg chg="add mod">
          <ac:chgData name="Helene VINH" userId="853aa88f-ba6c-423d-b3e1-a91a7008bab9" providerId="ADAL" clId="{75704920-C721-47CE-A81C-380BE9166F42}" dt="2020-02-26T15:20:16.679" v="1901" actId="1076"/>
          <ac:picMkLst>
            <pc:docMk/>
            <pc:sldMk cId="935824508" sldId="266"/>
            <ac:picMk id="13" creationId="{790901C0-5CB1-41AE-8C7D-90CDC5730633}"/>
          </ac:picMkLst>
        </pc:picChg>
        <pc:picChg chg="add mod">
          <ac:chgData name="Helene VINH" userId="853aa88f-ba6c-423d-b3e1-a91a7008bab9" providerId="ADAL" clId="{75704920-C721-47CE-A81C-380BE9166F42}" dt="2020-02-26T15:18:12.332" v="1862" actId="164"/>
          <ac:picMkLst>
            <pc:docMk/>
            <pc:sldMk cId="935824508" sldId="266"/>
            <ac:picMk id="15" creationId="{44CB83AF-28D9-4270-899F-3C0DDD725A53}"/>
          </ac:picMkLst>
        </pc:picChg>
        <pc:picChg chg="add mod">
          <ac:chgData name="Helene VINH" userId="853aa88f-ba6c-423d-b3e1-a91a7008bab9" providerId="ADAL" clId="{75704920-C721-47CE-A81C-380BE9166F42}" dt="2020-02-26T15:18:12.332" v="1862" actId="164"/>
          <ac:picMkLst>
            <pc:docMk/>
            <pc:sldMk cId="935824508" sldId="266"/>
            <ac:picMk id="16" creationId="{F3FFC779-DD63-40FF-9AC5-629329A42486}"/>
          </ac:picMkLst>
        </pc:picChg>
        <pc:picChg chg="add mod">
          <ac:chgData name="Helene VINH" userId="853aa88f-ba6c-423d-b3e1-a91a7008bab9" providerId="ADAL" clId="{75704920-C721-47CE-A81C-380BE9166F42}" dt="2020-02-26T15:18:12.332" v="1862" actId="164"/>
          <ac:picMkLst>
            <pc:docMk/>
            <pc:sldMk cId="935824508" sldId="266"/>
            <ac:picMk id="17" creationId="{D55C861C-5EE1-48BB-BA6D-C0EED5F07A6F}"/>
          </ac:picMkLst>
        </pc:picChg>
        <pc:picChg chg="add mod ord">
          <ac:chgData name="Helene VINH" userId="853aa88f-ba6c-423d-b3e1-a91a7008bab9" providerId="ADAL" clId="{75704920-C721-47CE-A81C-380BE9166F42}" dt="2020-02-26T15:57:30.041" v="2607" actId="167"/>
          <ac:picMkLst>
            <pc:docMk/>
            <pc:sldMk cId="935824508" sldId="266"/>
            <ac:picMk id="18" creationId="{FE40ABD8-7250-4F10-A2C7-5BEE8CAD7B1F}"/>
          </ac:picMkLst>
        </pc:picChg>
        <pc:picChg chg="del mod">
          <ac:chgData name="Helene VINH" userId="853aa88f-ba6c-423d-b3e1-a91a7008bab9" providerId="ADAL" clId="{75704920-C721-47CE-A81C-380BE9166F42}" dt="2020-02-26T15:22:47.716" v="1927" actId="478"/>
          <ac:picMkLst>
            <pc:docMk/>
            <pc:sldMk cId="935824508" sldId="266"/>
            <ac:picMk id="19" creationId="{790901C0-5CB1-41AE-8C7D-90CDC5730633}"/>
          </ac:picMkLst>
        </pc:picChg>
        <pc:picChg chg="add mod">
          <ac:chgData name="Helene VINH" userId="853aa88f-ba6c-423d-b3e1-a91a7008bab9" providerId="ADAL" clId="{75704920-C721-47CE-A81C-380BE9166F42}" dt="2020-02-26T15:58:57.438" v="2621" actId="1076"/>
          <ac:picMkLst>
            <pc:docMk/>
            <pc:sldMk cId="935824508" sldId="266"/>
            <ac:picMk id="22" creationId="{DDB770B6-17CD-4572-9042-2FC2FEEA49CE}"/>
          </ac:picMkLst>
        </pc:picChg>
      </pc:sldChg>
      <pc:sldChg chg="addSp delSp modSp add ord">
        <pc:chgData name="Helene VINH" userId="853aa88f-ba6c-423d-b3e1-a91a7008bab9" providerId="ADAL" clId="{75704920-C721-47CE-A81C-380BE9166F42}" dt="2020-02-26T15:51:50.538" v="2590" actId="20577"/>
        <pc:sldMkLst>
          <pc:docMk/>
          <pc:sldMk cId="3269156977" sldId="267"/>
        </pc:sldMkLst>
        <pc:spChg chg="mod">
          <ac:chgData name="Helene VINH" userId="853aa88f-ba6c-423d-b3e1-a91a7008bab9" providerId="ADAL" clId="{75704920-C721-47CE-A81C-380BE9166F42}" dt="2020-02-25T16:26:45.095" v="256" actId="20577"/>
          <ac:spMkLst>
            <pc:docMk/>
            <pc:sldMk cId="3269156977" sldId="267"/>
            <ac:spMk id="2" creationId="{B71C96B6-8D82-424F-81EF-F9DF24E38D8D}"/>
          </ac:spMkLst>
        </pc:spChg>
        <pc:spChg chg="ord">
          <ac:chgData name="Helene VINH" userId="853aa88f-ba6c-423d-b3e1-a91a7008bab9" providerId="ADAL" clId="{75704920-C721-47CE-A81C-380BE9166F42}" dt="2020-02-25T16:32:58.501" v="315" actId="167"/>
          <ac:spMkLst>
            <pc:docMk/>
            <pc:sldMk cId="3269156977" sldId="267"/>
            <ac:spMk id="4" creationId="{FEF7D6A0-234F-4000-BC8E-17AA3A729265}"/>
          </ac:spMkLst>
        </pc:spChg>
        <pc:spChg chg="mod">
          <ac:chgData name="Helene VINH" userId="853aa88f-ba6c-423d-b3e1-a91a7008bab9" providerId="ADAL" clId="{75704920-C721-47CE-A81C-380BE9166F42}" dt="2020-02-26T15:51:50.538" v="2590" actId="20577"/>
          <ac:spMkLst>
            <pc:docMk/>
            <pc:sldMk cId="3269156977" sldId="267"/>
            <ac:spMk id="10" creationId="{FBE6536D-F94C-4DA8-BF0E-70D978CB8E0C}"/>
          </ac:spMkLst>
        </pc:spChg>
        <pc:picChg chg="add del mod">
          <ac:chgData name="Helene VINH" userId="853aa88f-ba6c-423d-b3e1-a91a7008bab9" providerId="ADAL" clId="{75704920-C721-47CE-A81C-380BE9166F42}" dt="2020-02-25T16:32:20.019" v="304" actId="478"/>
          <ac:picMkLst>
            <pc:docMk/>
            <pc:sldMk cId="3269156977" sldId="267"/>
            <ac:picMk id="5" creationId="{3B3805EE-0A27-4C43-A040-7960C4C687EB}"/>
          </ac:picMkLst>
        </pc:picChg>
        <pc:picChg chg="add mod ord">
          <ac:chgData name="Helene VINH" userId="853aa88f-ba6c-423d-b3e1-a91a7008bab9" providerId="ADAL" clId="{75704920-C721-47CE-A81C-380BE9166F42}" dt="2020-02-25T16:33:40.843" v="319" actId="14100"/>
          <ac:picMkLst>
            <pc:docMk/>
            <pc:sldMk cId="3269156977" sldId="267"/>
            <ac:picMk id="12" creationId="{0A3F3E08-57FB-46E2-ABBA-B5311E4C6FD8}"/>
          </ac:picMkLst>
        </pc:picChg>
        <pc:picChg chg="add mod">
          <ac:chgData name="Helene VINH" userId="853aa88f-ba6c-423d-b3e1-a91a7008bab9" providerId="ADAL" clId="{75704920-C721-47CE-A81C-380BE9166F42}" dt="2020-02-25T16:33:58.574" v="321" actId="1076"/>
          <ac:picMkLst>
            <pc:docMk/>
            <pc:sldMk cId="3269156977" sldId="267"/>
            <ac:picMk id="13" creationId="{7F162E59-2AC7-4796-9501-A42A2F1D60A6}"/>
          </ac:picMkLst>
        </pc:picChg>
        <pc:picChg chg="add mod">
          <ac:chgData name="Helene VINH" userId="853aa88f-ba6c-423d-b3e1-a91a7008bab9" providerId="ADAL" clId="{75704920-C721-47CE-A81C-380BE9166F42}" dt="2020-02-26T15:50:39.048" v="2575" actId="1076"/>
          <ac:picMkLst>
            <pc:docMk/>
            <pc:sldMk cId="3269156977" sldId="267"/>
            <ac:picMk id="14" creationId="{66036B59-0784-4681-8DBD-37D69EB3AD4B}"/>
          </ac:picMkLst>
        </pc:picChg>
      </pc:sldChg>
      <pc:sldChg chg="addSp delSp modSp add ord">
        <pc:chgData name="Helene VINH" userId="853aa88f-ba6c-423d-b3e1-a91a7008bab9" providerId="ADAL" clId="{75704920-C721-47CE-A81C-380BE9166F42}" dt="2020-02-26T15:51:41.923" v="2585"/>
        <pc:sldMkLst>
          <pc:docMk/>
          <pc:sldMk cId="914016208" sldId="268"/>
        </pc:sldMkLst>
        <pc:spChg chg="mod">
          <ac:chgData name="Helene VINH" userId="853aa88f-ba6c-423d-b3e1-a91a7008bab9" providerId="ADAL" clId="{75704920-C721-47CE-A81C-380BE9166F42}" dt="2020-02-25T16:34:45.621" v="356" actId="20577"/>
          <ac:spMkLst>
            <pc:docMk/>
            <pc:sldMk cId="914016208" sldId="268"/>
            <ac:spMk id="2" creationId="{B71C96B6-8D82-424F-81EF-F9DF24E38D8D}"/>
          </ac:spMkLst>
        </pc:spChg>
        <pc:spChg chg="add mod">
          <ac:chgData name="Helene VINH" userId="853aa88f-ba6c-423d-b3e1-a91a7008bab9" providerId="ADAL" clId="{75704920-C721-47CE-A81C-380BE9166F42}" dt="2020-02-25T16:40:17.768" v="405" actId="14100"/>
          <ac:spMkLst>
            <pc:docMk/>
            <pc:sldMk cId="914016208" sldId="268"/>
            <ac:spMk id="3" creationId="{F67F774E-8376-4352-AA75-4D9CD1C51A84}"/>
          </ac:spMkLst>
        </pc:spChg>
        <pc:spChg chg="del">
          <ac:chgData name="Helene VINH" userId="853aa88f-ba6c-423d-b3e1-a91a7008bab9" providerId="ADAL" clId="{75704920-C721-47CE-A81C-380BE9166F42}" dt="2020-02-25T16:38:00.166" v="377" actId="478"/>
          <ac:spMkLst>
            <pc:docMk/>
            <pc:sldMk cId="914016208" sldId="268"/>
            <ac:spMk id="10" creationId="{FBE6536D-F94C-4DA8-BF0E-70D978CB8E0C}"/>
          </ac:spMkLst>
        </pc:spChg>
        <pc:spChg chg="add mod">
          <ac:chgData name="Helene VINH" userId="853aa88f-ba6c-423d-b3e1-a91a7008bab9" providerId="ADAL" clId="{75704920-C721-47CE-A81C-380BE9166F42}" dt="2020-02-25T16:41:16.073" v="419" actId="20577"/>
          <ac:spMkLst>
            <pc:docMk/>
            <pc:sldMk cId="914016208" sldId="268"/>
            <ac:spMk id="13" creationId="{452E7C72-C8CD-432D-94C7-08ED89B5EACF}"/>
          </ac:spMkLst>
        </pc:spChg>
        <pc:spChg chg="add mod">
          <ac:chgData name="Helene VINH" userId="853aa88f-ba6c-423d-b3e1-a91a7008bab9" providerId="ADAL" clId="{75704920-C721-47CE-A81C-380BE9166F42}" dt="2020-02-25T16:41:02.648" v="417"/>
          <ac:spMkLst>
            <pc:docMk/>
            <pc:sldMk cId="914016208" sldId="268"/>
            <ac:spMk id="14" creationId="{CE23B30A-4F6C-40A9-A82D-C5FA053570E5}"/>
          </ac:spMkLst>
        </pc:spChg>
        <pc:spChg chg="add mod">
          <ac:chgData name="Helene VINH" userId="853aa88f-ba6c-423d-b3e1-a91a7008bab9" providerId="ADAL" clId="{75704920-C721-47CE-A81C-380BE9166F42}" dt="2020-02-25T17:18:46.674" v="676" actId="208"/>
          <ac:spMkLst>
            <pc:docMk/>
            <pc:sldMk cId="914016208" sldId="268"/>
            <ac:spMk id="19" creationId="{F11D7EC5-05B9-4393-83D8-E1EA8F640E46}"/>
          </ac:spMkLst>
        </pc:spChg>
        <pc:picChg chg="add mod">
          <ac:chgData name="Helene VINH" userId="853aa88f-ba6c-423d-b3e1-a91a7008bab9" providerId="ADAL" clId="{75704920-C721-47CE-A81C-380BE9166F42}" dt="2020-02-25T17:15:55.783" v="671" actId="1076"/>
          <ac:picMkLst>
            <pc:docMk/>
            <pc:sldMk cId="914016208" sldId="268"/>
            <ac:picMk id="11" creationId="{4EB8117C-1B4A-4FA9-9F0C-4098FEEEFED7}"/>
          </ac:picMkLst>
        </pc:picChg>
        <pc:picChg chg="add del mod">
          <ac:chgData name="Helene VINH" userId="853aa88f-ba6c-423d-b3e1-a91a7008bab9" providerId="ADAL" clId="{75704920-C721-47CE-A81C-380BE9166F42}" dt="2020-02-25T16:38:14.631" v="379" actId="478"/>
          <ac:picMkLst>
            <pc:docMk/>
            <pc:sldMk cId="914016208" sldId="268"/>
            <ac:picMk id="12" creationId="{DFB9A912-983F-4EEB-AD43-CC3DC28E9254}"/>
          </ac:picMkLst>
        </pc:picChg>
        <pc:picChg chg="add mod">
          <ac:chgData name="Helene VINH" userId="853aa88f-ba6c-423d-b3e1-a91a7008bab9" providerId="ADAL" clId="{75704920-C721-47CE-A81C-380BE9166F42}" dt="2020-02-25T17:01:35.799" v="652" actId="1076"/>
          <ac:picMkLst>
            <pc:docMk/>
            <pc:sldMk cId="914016208" sldId="268"/>
            <ac:picMk id="15" creationId="{C3A12931-6D8D-4DE7-81A1-A6796A117E4D}"/>
          </ac:picMkLst>
        </pc:picChg>
        <pc:picChg chg="add mod">
          <ac:chgData name="Helene VINH" userId="853aa88f-ba6c-423d-b3e1-a91a7008bab9" providerId="ADAL" clId="{75704920-C721-47CE-A81C-380BE9166F42}" dt="2020-02-25T17:01:41.967" v="654" actId="1076"/>
          <ac:picMkLst>
            <pc:docMk/>
            <pc:sldMk cId="914016208" sldId="268"/>
            <ac:picMk id="16" creationId="{998DBB80-68CD-4036-847D-C463A6867381}"/>
          </ac:picMkLst>
        </pc:picChg>
        <pc:picChg chg="add mod">
          <ac:chgData name="Helene VINH" userId="853aa88f-ba6c-423d-b3e1-a91a7008bab9" providerId="ADAL" clId="{75704920-C721-47CE-A81C-380BE9166F42}" dt="2020-02-25T17:01:49.876" v="656" actId="1076"/>
          <ac:picMkLst>
            <pc:docMk/>
            <pc:sldMk cId="914016208" sldId="268"/>
            <ac:picMk id="17" creationId="{6056C76B-8437-4D58-B407-F8A669C0F4FE}"/>
          </ac:picMkLst>
        </pc:picChg>
        <pc:picChg chg="add mod">
          <ac:chgData name="Helene VINH" userId="853aa88f-ba6c-423d-b3e1-a91a7008bab9" providerId="ADAL" clId="{75704920-C721-47CE-A81C-380BE9166F42}" dt="2020-02-25T17:15:49.652" v="668" actId="1076"/>
          <ac:picMkLst>
            <pc:docMk/>
            <pc:sldMk cId="914016208" sldId="268"/>
            <ac:picMk id="18" creationId="{86159109-3ED5-4B90-B3D8-39256732C378}"/>
          </ac:picMkLst>
        </pc:picChg>
      </pc:sldChg>
      <pc:sldChg chg="addSp delSp modSp add del ord">
        <pc:chgData name="Helene VINH" userId="853aa88f-ba6c-423d-b3e1-a91a7008bab9" providerId="ADAL" clId="{75704920-C721-47CE-A81C-380BE9166F42}" dt="2020-02-26T15:05:33.737" v="1533" actId="2696"/>
        <pc:sldMkLst>
          <pc:docMk/>
          <pc:sldMk cId="3955530398" sldId="269"/>
        </pc:sldMkLst>
        <pc:spChg chg="mod">
          <ac:chgData name="Helene VINH" userId="853aa88f-ba6c-423d-b3e1-a91a7008bab9" providerId="ADAL" clId="{75704920-C721-47CE-A81C-380BE9166F42}" dt="2020-02-25T16:43:29.286" v="484" actId="20577"/>
          <ac:spMkLst>
            <pc:docMk/>
            <pc:sldMk cId="3955530398" sldId="269"/>
            <ac:spMk id="2" creationId="{B71C96B6-8D82-424F-81EF-F9DF24E38D8D}"/>
          </ac:spMkLst>
        </pc:spChg>
        <pc:spChg chg="del">
          <ac:chgData name="Helene VINH" userId="853aa88f-ba6c-423d-b3e1-a91a7008bab9" providerId="ADAL" clId="{75704920-C721-47CE-A81C-380BE9166F42}" dt="2020-02-25T16:43:51.017" v="487" actId="478"/>
          <ac:spMkLst>
            <pc:docMk/>
            <pc:sldMk cId="3955530398" sldId="269"/>
            <ac:spMk id="10" creationId="{FBE6536D-F94C-4DA8-BF0E-70D978CB8E0C}"/>
          </ac:spMkLst>
        </pc:spChg>
        <pc:spChg chg="add mod">
          <ac:chgData name="Helene VINH" userId="853aa88f-ba6c-423d-b3e1-a91a7008bab9" providerId="ADAL" clId="{75704920-C721-47CE-A81C-380BE9166F42}" dt="2020-02-26T15:04:00.732" v="1486" actId="1076"/>
          <ac:spMkLst>
            <pc:docMk/>
            <pc:sldMk cId="3955530398" sldId="269"/>
            <ac:spMk id="11" creationId="{01572D3E-EB02-42B2-A6E9-16373DF3EACA}"/>
          </ac:spMkLst>
        </pc:spChg>
        <pc:spChg chg="add mod">
          <ac:chgData name="Helene VINH" userId="853aa88f-ba6c-423d-b3e1-a91a7008bab9" providerId="ADAL" clId="{75704920-C721-47CE-A81C-380BE9166F42}" dt="2020-02-26T15:03:04.515" v="1407" actId="1076"/>
          <ac:spMkLst>
            <pc:docMk/>
            <pc:sldMk cId="3955530398" sldId="269"/>
            <ac:spMk id="12" creationId="{A05EF979-2FD2-439F-B85A-0031E46015AF}"/>
          </ac:spMkLst>
        </pc:spChg>
        <pc:spChg chg="add del">
          <ac:chgData name="Helene VINH" userId="853aa88f-ba6c-423d-b3e1-a91a7008bab9" providerId="ADAL" clId="{75704920-C721-47CE-A81C-380BE9166F42}" dt="2020-02-25T17:44:02.299" v="1028" actId="478"/>
          <ac:spMkLst>
            <pc:docMk/>
            <pc:sldMk cId="3955530398" sldId="269"/>
            <ac:spMk id="13" creationId="{8427EF05-B67A-4DDB-9853-F7A636B79E6D}"/>
          </ac:spMkLst>
        </pc:spChg>
        <pc:spChg chg="add mod">
          <ac:chgData name="Helene VINH" userId="853aa88f-ba6c-423d-b3e1-a91a7008bab9" providerId="ADAL" clId="{75704920-C721-47CE-A81C-380BE9166F42}" dt="2020-02-26T15:04:12.455" v="1490" actId="1076"/>
          <ac:spMkLst>
            <pc:docMk/>
            <pc:sldMk cId="3955530398" sldId="269"/>
            <ac:spMk id="14" creationId="{409AE400-C25A-4F11-9A77-A792F923461A}"/>
          </ac:spMkLst>
        </pc:spChg>
        <pc:spChg chg="add mod">
          <ac:chgData name="Helene VINH" userId="853aa88f-ba6c-423d-b3e1-a91a7008bab9" providerId="ADAL" clId="{75704920-C721-47CE-A81C-380BE9166F42}" dt="2020-02-26T15:04:29.212" v="1495" actId="1076"/>
          <ac:spMkLst>
            <pc:docMk/>
            <pc:sldMk cId="3955530398" sldId="269"/>
            <ac:spMk id="15" creationId="{B2C6A1FC-045D-4EBD-9E3D-EA480C56DDF6}"/>
          </ac:spMkLst>
        </pc:spChg>
        <pc:spChg chg="add mod">
          <ac:chgData name="Helene VINH" userId="853aa88f-ba6c-423d-b3e1-a91a7008bab9" providerId="ADAL" clId="{75704920-C721-47CE-A81C-380BE9166F42}" dt="2020-02-26T15:03:58.330" v="1485" actId="1076"/>
          <ac:spMkLst>
            <pc:docMk/>
            <pc:sldMk cId="3955530398" sldId="269"/>
            <ac:spMk id="16" creationId="{F8527B33-9475-4546-980B-AD76EFF16D86}"/>
          </ac:spMkLst>
        </pc:spChg>
        <pc:spChg chg="add mod">
          <ac:chgData name="Helene VINH" userId="853aa88f-ba6c-423d-b3e1-a91a7008bab9" providerId="ADAL" clId="{75704920-C721-47CE-A81C-380BE9166F42}" dt="2020-02-26T15:04:10.204" v="1489" actId="1076"/>
          <ac:spMkLst>
            <pc:docMk/>
            <pc:sldMk cId="3955530398" sldId="269"/>
            <ac:spMk id="17" creationId="{38654F16-9B11-4007-BE64-118408ADF16F}"/>
          </ac:spMkLst>
        </pc:spChg>
        <pc:spChg chg="add mod">
          <ac:chgData name="Helene VINH" userId="853aa88f-ba6c-423d-b3e1-a91a7008bab9" providerId="ADAL" clId="{75704920-C721-47CE-A81C-380BE9166F42}" dt="2020-02-26T15:04:18.854" v="1494" actId="1076"/>
          <ac:spMkLst>
            <pc:docMk/>
            <pc:sldMk cId="3955530398" sldId="269"/>
            <ac:spMk id="18" creationId="{D696B525-F11E-48D8-9304-6421B1A560D6}"/>
          </ac:spMkLst>
        </pc:spChg>
      </pc:sldChg>
      <pc:sldChg chg="addSp delSp modSp add del ord">
        <pc:chgData name="Helene VINH" userId="853aa88f-ba6c-423d-b3e1-a91a7008bab9" providerId="ADAL" clId="{75704920-C721-47CE-A81C-380BE9166F42}" dt="2020-02-25T16:49:59.624" v="587" actId="2696"/>
        <pc:sldMkLst>
          <pc:docMk/>
          <pc:sldMk cId="458129064" sldId="270"/>
        </pc:sldMkLst>
        <pc:spChg chg="del">
          <ac:chgData name="Helene VINH" userId="853aa88f-ba6c-423d-b3e1-a91a7008bab9" providerId="ADAL" clId="{75704920-C721-47CE-A81C-380BE9166F42}" dt="2020-02-25T16:45:39.390" v="537" actId="478"/>
          <ac:spMkLst>
            <pc:docMk/>
            <pc:sldMk cId="458129064" sldId="270"/>
            <ac:spMk id="3" creationId="{8828110E-96E7-4F23-BDBF-B3E8B76AFCCE}"/>
          </ac:spMkLst>
        </pc:spChg>
        <pc:spChg chg="add del mod">
          <ac:chgData name="Helene VINH" userId="853aa88f-ba6c-423d-b3e1-a91a7008bab9" providerId="ADAL" clId="{75704920-C721-47CE-A81C-380BE9166F42}" dt="2020-02-25T16:45:41.195" v="538" actId="478"/>
          <ac:spMkLst>
            <pc:docMk/>
            <pc:sldMk cId="458129064" sldId="270"/>
            <ac:spMk id="4" creationId="{2DB03495-40B1-485E-A440-FB7CEA5A4A60}"/>
          </ac:spMkLst>
        </pc:spChg>
        <pc:spChg chg="mod">
          <ac:chgData name="Helene VINH" userId="853aa88f-ba6c-423d-b3e1-a91a7008bab9" providerId="ADAL" clId="{75704920-C721-47CE-A81C-380BE9166F42}" dt="2020-02-25T16:45:36.668" v="536" actId="20577"/>
          <ac:spMkLst>
            <pc:docMk/>
            <pc:sldMk cId="458129064" sldId="270"/>
            <ac:spMk id="13" creationId="{40DBC99D-D68E-4D47-9C86-58F1243B7D36}"/>
          </ac:spMkLst>
        </pc:spChg>
        <pc:picChg chg="add mod">
          <ac:chgData name="Helene VINH" userId="853aa88f-ba6c-423d-b3e1-a91a7008bab9" providerId="ADAL" clId="{75704920-C721-47CE-A81C-380BE9166F42}" dt="2020-02-25T16:46:01.240" v="540" actId="1076"/>
          <ac:picMkLst>
            <pc:docMk/>
            <pc:sldMk cId="458129064" sldId="270"/>
            <ac:picMk id="37" creationId="{59A3FB8F-73B9-4973-AFC4-4669DEC9F770}"/>
          </ac:picMkLst>
        </pc:picChg>
      </pc:sldChg>
      <pc:sldChg chg="addSp delSp modSp add ord">
        <pc:chgData name="Helene VINH" userId="853aa88f-ba6c-423d-b3e1-a91a7008bab9" providerId="ADAL" clId="{75704920-C721-47CE-A81C-380BE9166F42}" dt="2020-02-25T16:50:45.394" v="596" actId="1076"/>
        <pc:sldMkLst>
          <pc:docMk/>
          <pc:sldMk cId="4286818147" sldId="271"/>
        </pc:sldMkLst>
        <pc:spChg chg="del">
          <ac:chgData name="Helene VINH" userId="853aa88f-ba6c-423d-b3e1-a91a7008bab9" providerId="ADAL" clId="{75704920-C721-47CE-A81C-380BE9166F42}" dt="2020-02-25T16:48:24.027" v="561" actId="478"/>
          <ac:spMkLst>
            <pc:docMk/>
            <pc:sldMk cId="4286818147" sldId="271"/>
            <ac:spMk id="2" creationId="{B71C96B6-8D82-424F-81EF-F9DF24E38D8D}"/>
          </ac:spMkLst>
        </pc:spChg>
        <pc:spChg chg="mod">
          <ac:chgData name="Helene VINH" userId="853aa88f-ba6c-423d-b3e1-a91a7008bab9" providerId="ADAL" clId="{75704920-C721-47CE-A81C-380BE9166F42}" dt="2020-02-25T16:49:50.942" v="586" actId="403"/>
          <ac:spMkLst>
            <pc:docMk/>
            <pc:sldMk cId="4286818147" sldId="271"/>
            <ac:spMk id="4" creationId="{FEF7D6A0-234F-4000-BC8E-17AA3A729265}"/>
          </ac:spMkLst>
        </pc:spChg>
        <pc:spChg chg="del">
          <ac:chgData name="Helene VINH" userId="853aa88f-ba6c-423d-b3e1-a91a7008bab9" providerId="ADAL" clId="{75704920-C721-47CE-A81C-380BE9166F42}" dt="2020-02-25T16:46:30.020" v="543" actId="478"/>
          <ac:spMkLst>
            <pc:docMk/>
            <pc:sldMk cId="4286818147" sldId="271"/>
            <ac:spMk id="10" creationId="{FBE6536D-F94C-4DA8-BF0E-70D978CB8E0C}"/>
          </ac:spMkLst>
        </pc:spChg>
        <pc:spChg chg="add del mod">
          <ac:chgData name="Helene VINH" userId="853aa88f-ba6c-423d-b3e1-a91a7008bab9" providerId="ADAL" clId="{75704920-C721-47CE-A81C-380BE9166F42}" dt="2020-02-25T16:48:26.217" v="562" actId="478"/>
          <ac:spMkLst>
            <pc:docMk/>
            <pc:sldMk cId="4286818147" sldId="271"/>
            <ac:spMk id="15" creationId="{A72C000F-82A2-449E-8BB7-2B3EAAA92FB4}"/>
          </ac:spMkLst>
        </pc:spChg>
        <pc:grpChg chg="add mod">
          <ac:chgData name="Helene VINH" userId="853aa88f-ba6c-423d-b3e1-a91a7008bab9" providerId="ADAL" clId="{75704920-C721-47CE-A81C-380BE9166F42}" dt="2020-02-25T16:48:58.997" v="570" actId="164"/>
          <ac:grpSpMkLst>
            <pc:docMk/>
            <pc:sldMk cId="4286818147" sldId="271"/>
            <ac:grpSpMk id="16" creationId="{D0055286-2369-4A65-B766-F272B3A50AD7}"/>
          </ac:grpSpMkLst>
        </pc:grpChg>
        <pc:grpChg chg="add del mod">
          <ac:chgData name="Helene VINH" userId="853aa88f-ba6c-423d-b3e1-a91a7008bab9" providerId="ADAL" clId="{75704920-C721-47CE-A81C-380BE9166F42}" dt="2020-02-25T16:50:18.505" v="590" actId="478"/>
          <ac:grpSpMkLst>
            <pc:docMk/>
            <pc:sldMk cId="4286818147" sldId="271"/>
            <ac:grpSpMk id="17" creationId="{DB51D6A5-8A23-4BFE-959E-9EC7F584CEFA}"/>
          </ac:grpSpMkLst>
        </pc:grpChg>
        <pc:grpChg chg="add mod">
          <ac:chgData name="Helene VINH" userId="853aa88f-ba6c-423d-b3e1-a91a7008bab9" providerId="ADAL" clId="{75704920-C721-47CE-A81C-380BE9166F42}" dt="2020-02-25T16:50:45.394" v="596" actId="1076"/>
          <ac:grpSpMkLst>
            <pc:docMk/>
            <pc:sldMk cId="4286818147" sldId="271"/>
            <ac:grpSpMk id="20" creationId="{B5185D39-09B3-46E7-ABB0-03A117387EF8}"/>
          </ac:grpSpMkLst>
        </pc:grpChg>
        <pc:picChg chg="add del mod">
          <ac:chgData name="Helene VINH" userId="853aa88f-ba6c-423d-b3e1-a91a7008bab9" providerId="ADAL" clId="{75704920-C721-47CE-A81C-380BE9166F42}" dt="2020-02-25T16:48:53.468" v="569" actId="478"/>
          <ac:picMkLst>
            <pc:docMk/>
            <pc:sldMk cId="4286818147" sldId="271"/>
            <ac:picMk id="5" creationId="{46D24C62-6A3E-4C8E-A4DD-DBF898149F38}"/>
          </ac:picMkLst>
        </pc:picChg>
        <pc:picChg chg="add mod ord">
          <ac:chgData name="Helene VINH" userId="853aa88f-ba6c-423d-b3e1-a91a7008bab9" providerId="ADAL" clId="{75704920-C721-47CE-A81C-380BE9166F42}" dt="2020-02-25T16:50:09.521" v="589" actId="1076"/>
          <ac:picMkLst>
            <pc:docMk/>
            <pc:sldMk cId="4286818147" sldId="271"/>
            <ac:picMk id="11" creationId="{54428AD1-C136-4CC7-88EB-CE9192B403B2}"/>
          </ac:picMkLst>
        </pc:picChg>
        <pc:picChg chg="add del mod">
          <ac:chgData name="Helene VINH" userId="853aa88f-ba6c-423d-b3e1-a91a7008bab9" providerId="ADAL" clId="{75704920-C721-47CE-A81C-380BE9166F42}" dt="2020-02-25T16:48:17.211" v="558" actId="478"/>
          <ac:picMkLst>
            <pc:docMk/>
            <pc:sldMk cId="4286818147" sldId="271"/>
            <ac:picMk id="12" creationId="{C2BD9492-F596-4D66-BF92-4E9E4E40E5BA}"/>
          </ac:picMkLst>
        </pc:picChg>
        <pc:picChg chg="add mod">
          <ac:chgData name="Helene VINH" userId="853aa88f-ba6c-423d-b3e1-a91a7008bab9" providerId="ADAL" clId="{75704920-C721-47CE-A81C-380BE9166F42}" dt="2020-02-25T16:48:58.997" v="570" actId="164"/>
          <ac:picMkLst>
            <pc:docMk/>
            <pc:sldMk cId="4286818147" sldId="271"/>
            <ac:picMk id="13" creationId="{E56185F7-2F29-4481-BC71-3667DE994E8E}"/>
          </ac:picMkLst>
        </pc:picChg>
        <pc:picChg chg="del topLvl">
          <ac:chgData name="Helene VINH" userId="853aa88f-ba6c-423d-b3e1-a91a7008bab9" providerId="ADAL" clId="{75704920-C721-47CE-A81C-380BE9166F42}" dt="2020-02-25T16:50:23.243" v="591" actId="478"/>
          <ac:picMkLst>
            <pc:docMk/>
            <pc:sldMk cId="4286818147" sldId="271"/>
            <ac:picMk id="18" creationId="{D57C1BAC-E868-4563-9C2B-E763FD111E9F}"/>
          </ac:picMkLst>
        </pc:picChg>
        <pc:picChg chg="del topLvl">
          <ac:chgData name="Helene VINH" userId="853aa88f-ba6c-423d-b3e1-a91a7008bab9" providerId="ADAL" clId="{75704920-C721-47CE-A81C-380BE9166F42}" dt="2020-02-25T16:50:18.505" v="590" actId="478"/>
          <ac:picMkLst>
            <pc:docMk/>
            <pc:sldMk cId="4286818147" sldId="271"/>
            <ac:picMk id="19" creationId="{3DB34147-CD88-4DE5-B946-39AD6C43DE98}"/>
          </ac:picMkLst>
        </pc:picChg>
      </pc:sldChg>
      <pc:sldChg chg="addSp delSp modSp add ord modTransition">
        <pc:chgData name="Helene VINH" userId="853aa88f-ba6c-423d-b3e1-a91a7008bab9" providerId="ADAL" clId="{75704920-C721-47CE-A81C-380BE9166F42}" dt="2020-02-26T15:23:15.457" v="1932"/>
        <pc:sldMkLst>
          <pc:docMk/>
          <pc:sldMk cId="1265213592" sldId="272"/>
        </pc:sldMkLst>
        <pc:spChg chg="mod">
          <ac:chgData name="Helene VINH" userId="853aa88f-ba6c-423d-b3e1-a91a7008bab9" providerId="ADAL" clId="{75704920-C721-47CE-A81C-380BE9166F42}" dt="2020-02-25T16:52:14.336" v="625" actId="20577"/>
          <ac:spMkLst>
            <pc:docMk/>
            <pc:sldMk cId="1265213592" sldId="272"/>
            <ac:spMk id="2" creationId="{B71C96B6-8D82-424F-81EF-F9DF24E38D8D}"/>
          </ac:spMkLst>
        </pc:spChg>
        <pc:spChg chg="mod">
          <ac:chgData name="Helene VINH" userId="853aa88f-ba6c-423d-b3e1-a91a7008bab9" providerId="ADAL" clId="{75704920-C721-47CE-A81C-380BE9166F42}" dt="2020-02-26T15:17:08.641" v="1854" actId="1076"/>
          <ac:spMkLst>
            <pc:docMk/>
            <pc:sldMk cId="1265213592" sldId="272"/>
            <ac:spMk id="4" creationId="{FEF7D6A0-234F-4000-BC8E-17AA3A729265}"/>
          </ac:spMkLst>
        </pc:spChg>
        <pc:spChg chg="del">
          <ac:chgData name="Helene VINH" userId="853aa88f-ba6c-423d-b3e1-a91a7008bab9" providerId="ADAL" clId="{75704920-C721-47CE-A81C-380BE9166F42}" dt="2020-02-25T16:55:06.357" v="635" actId="478"/>
          <ac:spMkLst>
            <pc:docMk/>
            <pc:sldMk cId="1265213592" sldId="272"/>
            <ac:spMk id="11" creationId="{01572D3E-EB02-42B2-A6E9-16373DF3EACA}"/>
          </ac:spMkLst>
        </pc:spChg>
        <pc:spChg chg="del">
          <ac:chgData name="Helene VINH" userId="853aa88f-ba6c-423d-b3e1-a91a7008bab9" providerId="ADAL" clId="{75704920-C721-47CE-A81C-380BE9166F42}" dt="2020-02-25T16:52:48.414" v="629" actId="478"/>
          <ac:spMkLst>
            <pc:docMk/>
            <pc:sldMk cId="1265213592" sldId="272"/>
            <ac:spMk id="12" creationId="{A05EF979-2FD2-439F-B85A-0031E46015AF}"/>
          </ac:spMkLst>
        </pc:spChg>
        <pc:spChg chg="add mod">
          <ac:chgData name="Helene VINH" userId="853aa88f-ba6c-423d-b3e1-a91a7008bab9" providerId="ADAL" clId="{75704920-C721-47CE-A81C-380BE9166F42}" dt="2020-02-26T15:16:43.729" v="1849" actId="1076"/>
          <ac:spMkLst>
            <pc:docMk/>
            <pc:sldMk cId="1265213592" sldId="272"/>
            <ac:spMk id="18" creationId="{7AEF4339-45B1-4BBE-ABF9-E2EA2DF49019}"/>
          </ac:spMkLst>
        </pc:spChg>
        <pc:spChg chg="add mod">
          <ac:chgData name="Helene VINH" userId="853aa88f-ba6c-423d-b3e1-a91a7008bab9" providerId="ADAL" clId="{75704920-C721-47CE-A81C-380BE9166F42}" dt="2020-02-25T17:27:39.868" v="781" actId="20577"/>
          <ac:spMkLst>
            <pc:docMk/>
            <pc:sldMk cId="1265213592" sldId="272"/>
            <ac:spMk id="19" creationId="{CC0E32F0-7149-4387-AED7-9C3F58EFB13E}"/>
          </ac:spMkLst>
        </pc:spChg>
        <pc:spChg chg="add mod">
          <ac:chgData name="Helene VINH" userId="853aa88f-ba6c-423d-b3e1-a91a7008bab9" providerId="ADAL" clId="{75704920-C721-47CE-A81C-380BE9166F42}" dt="2020-02-25T17:28:04.380" v="797" actId="20577"/>
          <ac:spMkLst>
            <pc:docMk/>
            <pc:sldMk cId="1265213592" sldId="272"/>
            <ac:spMk id="20" creationId="{0EC1CFCE-31FA-44EA-B499-B3A6527FCCBC}"/>
          </ac:spMkLst>
        </pc:spChg>
        <pc:spChg chg="add mod">
          <ac:chgData name="Helene VINH" userId="853aa88f-ba6c-423d-b3e1-a91a7008bab9" providerId="ADAL" clId="{75704920-C721-47CE-A81C-380BE9166F42}" dt="2020-02-25T17:28:35.628" v="808" actId="20577"/>
          <ac:spMkLst>
            <pc:docMk/>
            <pc:sldMk cId="1265213592" sldId="272"/>
            <ac:spMk id="21" creationId="{3E95A840-4F38-48AB-A941-A00CF193E9C4}"/>
          </ac:spMkLst>
        </pc:spChg>
        <pc:spChg chg="add mod">
          <ac:chgData name="Helene VINH" userId="853aa88f-ba6c-423d-b3e1-a91a7008bab9" providerId="ADAL" clId="{75704920-C721-47CE-A81C-380BE9166F42}" dt="2020-02-25T17:30:26.766" v="839" actId="20577"/>
          <ac:spMkLst>
            <pc:docMk/>
            <pc:sldMk cId="1265213592" sldId="272"/>
            <ac:spMk id="22" creationId="{6AEA5F71-31EF-41F5-83E0-DCD2CFB8AB77}"/>
          </ac:spMkLst>
        </pc:spChg>
        <pc:picChg chg="add mod">
          <ac:chgData name="Helene VINH" userId="853aa88f-ba6c-423d-b3e1-a91a7008bab9" providerId="ADAL" clId="{75704920-C721-47CE-A81C-380BE9166F42}" dt="2020-02-25T16:56:04.308" v="642" actId="14100"/>
          <ac:picMkLst>
            <pc:docMk/>
            <pc:sldMk cId="1265213592" sldId="272"/>
            <ac:picMk id="5" creationId="{D821D1F2-4D3D-4EDA-AE38-3D491F690A3E}"/>
          </ac:picMkLst>
        </pc:picChg>
        <pc:picChg chg="add mod">
          <ac:chgData name="Helene VINH" userId="853aa88f-ba6c-423d-b3e1-a91a7008bab9" providerId="ADAL" clId="{75704920-C721-47CE-A81C-380BE9166F42}" dt="2020-02-26T15:16:40.935" v="1848" actId="14100"/>
          <ac:picMkLst>
            <pc:docMk/>
            <pc:sldMk cId="1265213592" sldId="272"/>
            <ac:picMk id="13" creationId="{ACCDAAFD-7CBA-4C21-82B8-FF709FC1594E}"/>
          </ac:picMkLst>
        </pc:picChg>
        <pc:picChg chg="add mod">
          <ac:chgData name="Helene VINH" userId="853aa88f-ba6c-423d-b3e1-a91a7008bab9" providerId="ADAL" clId="{75704920-C721-47CE-A81C-380BE9166F42}" dt="2020-02-25T16:56:20.389" v="645" actId="1076"/>
          <ac:picMkLst>
            <pc:docMk/>
            <pc:sldMk cId="1265213592" sldId="272"/>
            <ac:picMk id="14" creationId="{DF1A019C-BB2C-4477-93BC-5A89B3D810D8}"/>
          </ac:picMkLst>
        </pc:picChg>
        <pc:picChg chg="add mod">
          <ac:chgData name="Helene VINH" userId="853aa88f-ba6c-423d-b3e1-a91a7008bab9" providerId="ADAL" clId="{75704920-C721-47CE-A81C-380BE9166F42}" dt="2020-02-25T16:56:20.389" v="645" actId="1076"/>
          <ac:picMkLst>
            <pc:docMk/>
            <pc:sldMk cId="1265213592" sldId="272"/>
            <ac:picMk id="15" creationId="{2C1435CB-2D09-4595-A69B-62185016A768}"/>
          </ac:picMkLst>
        </pc:picChg>
        <pc:picChg chg="add mod">
          <ac:chgData name="Helene VINH" userId="853aa88f-ba6c-423d-b3e1-a91a7008bab9" providerId="ADAL" clId="{75704920-C721-47CE-A81C-380BE9166F42}" dt="2020-02-25T16:56:42.990" v="648" actId="196"/>
          <ac:picMkLst>
            <pc:docMk/>
            <pc:sldMk cId="1265213592" sldId="272"/>
            <ac:picMk id="16" creationId="{1EE03DF7-D829-4146-9D82-8E2901F259A3}"/>
          </ac:picMkLst>
        </pc:picChg>
        <pc:picChg chg="add mod">
          <ac:chgData name="Helene VINH" userId="853aa88f-ba6c-423d-b3e1-a91a7008bab9" providerId="ADAL" clId="{75704920-C721-47CE-A81C-380BE9166F42}" dt="2020-02-25T16:56:42.990" v="648" actId="196"/>
          <ac:picMkLst>
            <pc:docMk/>
            <pc:sldMk cId="1265213592" sldId="272"/>
            <ac:picMk id="17" creationId="{C6520FAD-4A7D-4573-9F18-EF501E4A9FF6}"/>
          </ac:picMkLst>
        </pc:picChg>
        <pc:picChg chg="add mod">
          <ac:chgData name="Helene VINH" userId="853aa88f-ba6c-423d-b3e1-a91a7008bab9" providerId="ADAL" clId="{75704920-C721-47CE-A81C-380BE9166F42}" dt="2020-02-26T15:16:50.649" v="1852" actId="1076"/>
          <ac:picMkLst>
            <pc:docMk/>
            <pc:sldMk cId="1265213592" sldId="272"/>
            <ac:picMk id="24" creationId="{E80D4618-E22E-4099-B1B9-0AFEA920C8CD}"/>
          </ac:picMkLst>
        </pc:picChg>
        <pc:picChg chg="add mod">
          <ac:chgData name="Helene VINH" userId="853aa88f-ba6c-423d-b3e1-a91a7008bab9" providerId="ADAL" clId="{75704920-C721-47CE-A81C-380BE9166F42}" dt="2020-02-26T15:16:47.149" v="1851" actId="1076"/>
          <ac:picMkLst>
            <pc:docMk/>
            <pc:sldMk cId="1265213592" sldId="272"/>
            <ac:picMk id="25" creationId="{FBBA4F0D-CAFF-4E19-B1A7-322418003369}"/>
          </ac:picMkLst>
        </pc:picChg>
        <pc:picChg chg="add mod">
          <ac:chgData name="Helene VINH" userId="853aa88f-ba6c-423d-b3e1-a91a7008bab9" providerId="ADAL" clId="{75704920-C721-47CE-A81C-380BE9166F42}" dt="2020-02-26T15:16:45.099" v="1850" actId="1076"/>
          <ac:picMkLst>
            <pc:docMk/>
            <pc:sldMk cId="1265213592" sldId="272"/>
            <ac:picMk id="27" creationId="{C9D94180-DAC8-48E0-A1E3-49240F6B2560}"/>
          </ac:picMkLst>
        </pc:picChg>
      </pc:sldChg>
      <pc:sldChg chg="add ord modTransition">
        <pc:chgData name="Helene VINH" userId="853aa88f-ba6c-423d-b3e1-a91a7008bab9" providerId="ADAL" clId="{75704920-C721-47CE-A81C-380BE9166F42}" dt="2020-02-26T15:11:22.897" v="1715"/>
        <pc:sldMkLst>
          <pc:docMk/>
          <pc:sldMk cId="385406784" sldId="273"/>
        </pc:sldMkLst>
      </pc:sldChg>
      <pc:sldChg chg="addSp delSp modSp add modAnim">
        <pc:chgData name="Helene VINH" userId="853aa88f-ba6c-423d-b3e1-a91a7008bab9" providerId="ADAL" clId="{75704920-C721-47CE-A81C-380BE9166F42}" dt="2020-02-26T15:52:56.297" v="2594"/>
        <pc:sldMkLst>
          <pc:docMk/>
          <pc:sldMk cId="4025576867" sldId="274"/>
        </pc:sldMkLst>
        <pc:spChg chg="mod">
          <ac:chgData name="Helene VINH" userId="853aa88f-ba6c-423d-b3e1-a91a7008bab9" providerId="ADAL" clId="{75704920-C721-47CE-A81C-380BE9166F42}" dt="2020-02-26T15:45:12.134" v="2387" actId="20577"/>
          <ac:spMkLst>
            <pc:docMk/>
            <pc:sldMk cId="4025576867" sldId="274"/>
            <ac:spMk id="2" creationId="{B71C96B6-8D82-424F-81EF-F9DF24E38D8D}"/>
          </ac:spMkLst>
        </pc:spChg>
        <pc:spChg chg="mod">
          <ac:chgData name="Helene VINH" userId="853aa88f-ba6c-423d-b3e1-a91a7008bab9" providerId="ADAL" clId="{75704920-C721-47CE-A81C-380BE9166F42}" dt="2020-02-26T15:46:52.333" v="2441" actId="20577"/>
          <ac:spMkLst>
            <pc:docMk/>
            <pc:sldMk cId="4025576867" sldId="274"/>
            <ac:spMk id="12" creationId="{8DF69545-50B7-4CC5-A75D-AA948F0400A2}"/>
          </ac:spMkLst>
        </pc:spChg>
        <pc:spChg chg="add mod">
          <ac:chgData name="Helene VINH" userId="853aa88f-ba6c-423d-b3e1-a91a7008bab9" providerId="ADAL" clId="{75704920-C721-47CE-A81C-380BE9166F42}" dt="2020-02-26T15:46:38.262" v="2427" actId="1076"/>
          <ac:spMkLst>
            <pc:docMk/>
            <pc:sldMk cId="4025576867" sldId="274"/>
            <ac:spMk id="19" creationId="{EEB837A1-0F65-48EE-A943-525FEA4FF38B}"/>
          </ac:spMkLst>
        </pc:spChg>
        <pc:spChg chg="add mod">
          <ac:chgData name="Helene VINH" userId="853aa88f-ba6c-423d-b3e1-a91a7008bab9" providerId="ADAL" clId="{75704920-C721-47CE-A81C-380BE9166F42}" dt="2020-02-26T15:52:53.596" v="2593" actId="1076"/>
          <ac:spMkLst>
            <pc:docMk/>
            <pc:sldMk cId="4025576867" sldId="274"/>
            <ac:spMk id="20" creationId="{4223AC7F-158E-490A-91F0-FDA7C4E93099}"/>
          </ac:spMkLst>
        </pc:spChg>
        <pc:grpChg chg="add mod">
          <ac:chgData name="Helene VINH" userId="853aa88f-ba6c-423d-b3e1-a91a7008bab9" providerId="ADAL" clId="{75704920-C721-47CE-A81C-380BE9166F42}" dt="2020-02-26T15:18:27.844" v="1865" actId="1076"/>
          <ac:grpSpMkLst>
            <pc:docMk/>
            <pc:sldMk cId="4025576867" sldId="274"/>
            <ac:grpSpMk id="10" creationId="{CB25FF00-447A-44BF-A16F-1C3B39E57093}"/>
          </ac:grpSpMkLst>
        </pc:grpChg>
        <pc:picChg chg="mod">
          <ac:chgData name="Helene VINH" userId="853aa88f-ba6c-423d-b3e1-a91a7008bab9" providerId="ADAL" clId="{75704920-C721-47CE-A81C-380BE9166F42}" dt="2020-02-26T15:52:53.596" v="2593" actId="1076"/>
          <ac:picMkLst>
            <pc:docMk/>
            <pc:sldMk cId="4025576867" sldId="274"/>
            <ac:picMk id="3" creationId="{567CFA3B-5DC0-4876-8CD0-DFF205462CC1}"/>
          </ac:picMkLst>
        </pc:picChg>
        <pc:picChg chg="del">
          <ac:chgData name="Helene VINH" userId="853aa88f-ba6c-423d-b3e1-a91a7008bab9" providerId="ADAL" clId="{75704920-C721-47CE-A81C-380BE9166F42}" dt="2020-02-25T17:31:44.574" v="845" actId="478"/>
          <ac:picMkLst>
            <pc:docMk/>
            <pc:sldMk cId="4025576867" sldId="274"/>
            <ac:picMk id="3" creationId="{6570B51B-5EF8-488E-8D8C-88664F12D3EB}"/>
          </ac:picMkLst>
        </pc:picChg>
        <pc:picChg chg="add del mod">
          <ac:chgData name="Helene VINH" userId="853aa88f-ba6c-423d-b3e1-a91a7008bab9" providerId="ADAL" clId="{75704920-C721-47CE-A81C-380BE9166F42}" dt="2020-02-26T15:45:14.945" v="2388" actId="478"/>
          <ac:picMkLst>
            <pc:docMk/>
            <pc:sldMk cId="4025576867" sldId="274"/>
            <ac:picMk id="5" creationId="{E9C26EC4-26E3-438B-84D8-04B132B39940}"/>
          </ac:picMkLst>
        </pc:picChg>
        <pc:picChg chg="mod">
          <ac:chgData name="Helene VINH" userId="853aa88f-ba6c-423d-b3e1-a91a7008bab9" providerId="ADAL" clId="{75704920-C721-47CE-A81C-380BE9166F42}" dt="2020-02-26T15:19:55.054" v="1899" actId="1076"/>
          <ac:picMkLst>
            <pc:docMk/>
            <pc:sldMk cId="4025576867" sldId="274"/>
            <ac:picMk id="11" creationId="{2B501A46-80BD-4E85-866C-459C3C133721}"/>
          </ac:picMkLst>
        </pc:picChg>
        <pc:picChg chg="del">
          <ac:chgData name="Helene VINH" userId="853aa88f-ba6c-423d-b3e1-a91a7008bab9" providerId="ADAL" clId="{75704920-C721-47CE-A81C-380BE9166F42}" dt="2020-02-26T15:19:41.220" v="1894" actId="478"/>
          <ac:picMkLst>
            <pc:docMk/>
            <pc:sldMk cId="4025576867" sldId="274"/>
            <ac:picMk id="15" creationId="{CE4C4158-AC6F-4ABF-A84A-94A3C2F08CCE}"/>
          </ac:picMkLst>
        </pc:picChg>
        <pc:picChg chg="add del mod">
          <ac:chgData name="Helene VINH" userId="853aa88f-ba6c-423d-b3e1-a91a7008bab9" providerId="ADAL" clId="{75704920-C721-47CE-A81C-380BE9166F42}" dt="2020-02-26T15:46:56.056" v="2442" actId="478"/>
          <ac:picMkLst>
            <pc:docMk/>
            <pc:sldMk cId="4025576867" sldId="274"/>
            <ac:picMk id="16" creationId="{E64666F2-7935-4AAC-918B-11B0C39EB004}"/>
          </ac:picMkLst>
        </pc:picChg>
        <pc:picChg chg="add del mod">
          <ac:chgData name="Helene VINH" userId="853aa88f-ba6c-423d-b3e1-a91a7008bab9" providerId="ADAL" clId="{75704920-C721-47CE-A81C-380BE9166F42}" dt="2020-02-26T15:46:58.509" v="2443" actId="478"/>
          <ac:picMkLst>
            <pc:docMk/>
            <pc:sldMk cId="4025576867" sldId="274"/>
            <ac:picMk id="17" creationId="{76D110F7-123B-477E-BE3A-FC1E6B227B06}"/>
          </ac:picMkLst>
        </pc:picChg>
        <pc:picChg chg="add mod">
          <ac:chgData name="Helene VINH" userId="853aa88f-ba6c-423d-b3e1-a91a7008bab9" providerId="ADAL" clId="{75704920-C721-47CE-A81C-380BE9166F42}" dt="2020-02-26T15:45:37.482" v="2390" actId="1076"/>
          <ac:picMkLst>
            <pc:docMk/>
            <pc:sldMk cId="4025576867" sldId="274"/>
            <ac:picMk id="18" creationId="{3C218AF3-7C7B-45FA-B165-B5F8618BD4A5}"/>
          </ac:picMkLst>
        </pc:picChg>
        <pc:picChg chg="add mod">
          <ac:chgData name="Helene VINH" userId="853aa88f-ba6c-423d-b3e1-a91a7008bab9" providerId="ADAL" clId="{75704920-C721-47CE-A81C-380BE9166F42}" dt="2020-02-26T15:47:08.004" v="2446" actId="1076"/>
          <ac:picMkLst>
            <pc:docMk/>
            <pc:sldMk cId="4025576867" sldId="274"/>
            <ac:picMk id="21" creationId="{DCA43AF2-7D1A-4831-83D1-ADA463EB2E28}"/>
          </ac:picMkLst>
        </pc:picChg>
      </pc:sldChg>
      <pc:sldChg chg="addSp delSp modSp add modAnim">
        <pc:chgData name="Helene VINH" userId="853aa88f-ba6c-423d-b3e1-a91a7008bab9" providerId="ADAL" clId="{75704920-C721-47CE-A81C-380BE9166F42}" dt="2020-02-26T15:53:04.985" v="2596"/>
        <pc:sldMkLst>
          <pc:docMk/>
          <pc:sldMk cId="3839748858" sldId="275"/>
        </pc:sldMkLst>
        <pc:spChg chg="mod">
          <ac:chgData name="Helene VINH" userId="853aa88f-ba6c-423d-b3e1-a91a7008bab9" providerId="ADAL" clId="{75704920-C721-47CE-A81C-380BE9166F42}" dt="2020-02-25T17:33:24.849" v="876" actId="20577"/>
          <ac:spMkLst>
            <pc:docMk/>
            <pc:sldMk cId="3839748858" sldId="275"/>
            <ac:spMk id="2" creationId="{B71C96B6-8D82-424F-81EF-F9DF24E38D8D}"/>
          </ac:spMkLst>
        </pc:spChg>
        <pc:spChg chg="add mod">
          <ac:chgData name="Helene VINH" userId="853aa88f-ba6c-423d-b3e1-a91a7008bab9" providerId="ADAL" clId="{75704920-C721-47CE-A81C-380BE9166F42}" dt="2020-02-26T15:47:52.581" v="2452" actId="1076"/>
          <ac:spMkLst>
            <pc:docMk/>
            <pc:sldMk cId="3839748858" sldId="275"/>
            <ac:spMk id="16" creationId="{351318B9-9210-4915-9E4C-F907723E6523}"/>
          </ac:spMkLst>
        </pc:spChg>
        <pc:spChg chg="add mod">
          <ac:chgData name="Helene VINH" userId="853aa88f-ba6c-423d-b3e1-a91a7008bab9" providerId="ADAL" clId="{75704920-C721-47CE-A81C-380BE9166F42}" dt="2020-02-26T15:51:24.624" v="2582" actId="1076"/>
          <ac:spMkLst>
            <pc:docMk/>
            <pc:sldMk cId="3839748858" sldId="275"/>
            <ac:spMk id="17" creationId="{6F47F151-4485-4695-816C-9E13B9E1180A}"/>
          </ac:spMkLst>
        </pc:spChg>
        <pc:grpChg chg="add mod">
          <ac:chgData name="Helene VINH" userId="853aa88f-ba6c-423d-b3e1-a91a7008bab9" providerId="ADAL" clId="{75704920-C721-47CE-A81C-380BE9166F42}" dt="2020-02-26T15:18:31.268" v="1867" actId="1076"/>
          <ac:grpSpMkLst>
            <pc:docMk/>
            <pc:sldMk cId="3839748858" sldId="275"/>
            <ac:grpSpMk id="10" creationId="{19F26310-678B-44D2-8871-D8E83C054458}"/>
          </ac:grpSpMkLst>
        </pc:grpChg>
        <pc:picChg chg="add mod">
          <ac:chgData name="Helene VINH" userId="853aa88f-ba6c-423d-b3e1-a91a7008bab9" providerId="ADAL" clId="{75704920-C721-47CE-A81C-380BE9166F42}" dt="2020-02-26T15:47:47.770" v="2450" actId="14100"/>
          <ac:picMkLst>
            <pc:docMk/>
            <pc:sldMk cId="3839748858" sldId="275"/>
            <ac:picMk id="3" creationId="{26293EE8-BEAF-4CC8-BC4C-700CC5BE34EE}"/>
          </ac:picMkLst>
        </pc:picChg>
        <pc:picChg chg="mod">
          <ac:chgData name="Helene VINH" userId="853aa88f-ba6c-423d-b3e1-a91a7008bab9" providerId="ADAL" clId="{75704920-C721-47CE-A81C-380BE9166F42}" dt="2020-02-26T15:51:20.907" v="2580" actId="14100"/>
          <ac:picMkLst>
            <pc:docMk/>
            <pc:sldMk cId="3839748858" sldId="275"/>
            <ac:picMk id="5" creationId="{AFD43297-31EA-481D-BF23-84AEB7EC4FA4}"/>
          </ac:picMkLst>
        </pc:picChg>
        <pc:picChg chg="del">
          <ac:chgData name="Helene VINH" userId="853aa88f-ba6c-423d-b3e1-a91a7008bab9" providerId="ADAL" clId="{75704920-C721-47CE-A81C-380BE9166F42}" dt="2020-02-25T17:32:38.991" v="851" actId="478"/>
          <ac:picMkLst>
            <pc:docMk/>
            <pc:sldMk cId="3839748858" sldId="275"/>
            <ac:picMk id="5" creationId="{E9C26EC4-26E3-438B-84D8-04B132B39940}"/>
          </ac:picMkLst>
        </pc:picChg>
      </pc:sldChg>
      <pc:sldChg chg="addSp delSp modSp add modTransition">
        <pc:chgData name="Helene VINH" userId="853aa88f-ba6c-423d-b3e1-a91a7008bab9" providerId="ADAL" clId="{75704920-C721-47CE-A81C-380BE9166F42}" dt="2020-02-26T15:27:41.597" v="1964"/>
        <pc:sldMkLst>
          <pc:docMk/>
          <pc:sldMk cId="2507711302" sldId="276"/>
        </pc:sldMkLst>
        <pc:spChg chg="add del mod">
          <ac:chgData name="Helene VINH" userId="853aa88f-ba6c-423d-b3e1-a91a7008bab9" providerId="ADAL" clId="{75704920-C721-47CE-A81C-380BE9166F42}" dt="2020-02-25T17:37:19.861" v="947" actId="478"/>
          <ac:spMkLst>
            <pc:docMk/>
            <pc:sldMk cId="2507711302" sldId="276"/>
            <ac:spMk id="3" creationId="{AD1DE651-98CB-4770-A4D4-9088ACEF226B}"/>
          </ac:spMkLst>
        </pc:spChg>
        <pc:spChg chg="mod">
          <ac:chgData name="Helene VINH" userId="853aa88f-ba6c-423d-b3e1-a91a7008bab9" providerId="ADAL" clId="{75704920-C721-47CE-A81C-380BE9166F42}" dt="2020-02-25T17:37:35.383" v="951" actId="1076"/>
          <ac:spMkLst>
            <pc:docMk/>
            <pc:sldMk cId="2507711302" sldId="276"/>
            <ac:spMk id="4" creationId="{FEF7D6A0-234F-4000-BC8E-17AA3A729265}"/>
          </ac:spMkLst>
        </pc:spChg>
        <pc:spChg chg="mod">
          <ac:chgData name="Helene VINH" userId="853aa88f-ba6c-423d-b3e1-a91a7008bab9" providerId="ADAL" clId="{75704920-C721-47CE-A81C-380BE9166F42}" dt="2020-02-25T17:42:56.321" v="1026" actId="1076"/>
          <ac:spMkLst>
            <pc:docMk/>
            <pc:sldMk cId="2507711302" sldId="276"/>
            <ac:spMk id="7" creationId="{E9C77094-1864-4291-8D51-BD3BF6457FE4}"/>
          </ac:spMkLst>
        </pc:spChg>
        <pc:spChg chg="del">
          <ac:chgData name="Helene VINH" userId="853aa88f-ba6c-423d-b3e1-a91a7008bab9" providerId="ADAL" clId="{75704920-C721-47CE-A81C-380BE9166F42}" dt="2020-02-25T17:37:04.389" v="941" actId="478"/>
          <ac:spMkLst>
            <pc:docMk/>
            <pc:sldMk cId="2507711302" sldId="276"/>
            <ac:spMk id="10" creationId="{FA87EB59-3A28-4294-9EE1-FF2A8FD3C140}"/>
          </ac:spMkLst>
        </pc:spChg>
        <pc:picChg chg="add del mod">
          <ac:chgData name="Helene VINH" userId="853aa88f-ba6c-423d-b3e1-a91a7008bab9" providerId="ADAL" clId="{75704920-C721-47CE-A81C-380BE9166F42}" dt="2020-02-25T17:36:25.717" v="938" actId="478"/>
          <ac:picMkLst>
            <pc:docMk/>
            <pc:sldMk cId="2507711302" sldId="276"/>
            <ac:picMk id="5" creationId="{F46EFF18-627C-42F3-81DD-179EAAEC1F99}"/>
          </ac:picMkLst>
        </pc:picChg>
        <pc:picChg chg="add mod">
          <ac:chgData name="Helene VINH" userId="853aa88f-ba6c-423d-b3e1-a91a7008bab9" providerId="ADAL" clId="{75704920-C721-47CE-A81C-380BE9166F42}" dt="2020-02-25T17:42:29.098" v="1021" actId="1076"/>
          <ac:picMkLst>
            <pc:docMk/>
            <pc:sldMk cId="2507711302" sldId="276"/>
            <ac:picMk id="6" creationId="{398C2CEE-C2C0-4B1A-88DE-CAE7ECAB1935}"/>
          </ac:picMkLst>
        </pc:picChg>
        <pc:picChg chg="add mod">
          <ac:chgData name="Helene VINH" userId="853aa88f-ba6c-423d-b3e1-a91a7008bab9" providerId="ADAL" clId="{75704920-C721-47CE-A81C-380BE9166F42}" dt="2020-02-25T17:42:42.065" v="1025" actId="14100"/>
          <ac:picMkLst>
            <pc:docMk/>
            <pc:sldMk cId="2507711302" sldId="276"/>
            <ac:picMk id="9" creationId="{62C2822E-B5B2-4B99-B4D2-8075EA8C183F}"/>
          </ac:picMkLst>
        </pc:picChg>
        <pc:picChg chg="add mod">
          <ac:chgData name="Helene VINH" userId="853aa88f-ba6c-423d-b3e1-a91a7008bab9" providerId="ADAL" clId="{75704920-C721-47CE-A81C-380BE9166F42}" dt="2020-02-25T17:38:52.263" v="973" actId="1076"/>
          <ac:picMkLst>
            <pc:docMk/>
            <pc:sldMk cId="2507711302" sldId="276"/>
            <ac:picMk id="11" creationId="{33AA0A5B-9AC3-40F4-B5FC-330CDCBB323B}"/>
          </ac:picMkLst>
        </pc:picChg>
        <pc:picChg chg="add mod">
          <ac:chgData name="Helene VINH" userId="853aa88f-ba6c-423d-b3e1-a91a7008bab9" providerId="ADAL" clId="{75704920-C721-47CE-A81C-380BE9166F42}" dt="2020-02-25T17:42:39.178" v="1024" actId="1076"/>
          <ac:picMkLst>
            <pc:docMk/>
            <pc:sldMk cId="2507711302" sldId="276"/>
            <ac:picMk id="12" creationId="{2A6D3CDF-F281-4ADC-AC96-069C7AEC4F40}"/>
          </ac:picMkLst>
        </pc:picChg>
        <pc:picChg chg="add mod">
          <ac:chgData name="Helene VINH" userId="853aa88f-ba6c-423d-b3e1-a91a7008bab9" providerId="ADAL" clId="{75704920-C721-47CE-A81C-380BE9166F42}" dt="2020-02-25T17:39:50.950" v="987" actId="1076"/>
          <ac:picMkLst>
            <pc:docMk/>
            <pc:sldMk cId="2507711302" sldId="276"/>
            <ac:picMk id="13" creationId="{FDD77161-F5EB-4557-AA03-56A68B6EE8CD}"/>
          </ac:picMkLst>
        </pc:picChg>
        <pc:picChg chg="add del">
          <ac:chgData name="Helene VINH" userId="853aa88f-ba6c-423d-b3e1-a91a7008bab9" providerId="ADAL" clId="{75704920-C721-47CE-A81C-380BE9166F42}" dt="2020-02-25T17:38:02.485" v="954" actId="478"/>
          <ac:picMkLst>
            <pc:docMk/>
            <pc:sldMk cId="2507711302" sldId="276"/>
            <ac:picMk id="14" creationId="{E90049B3-A490-404B-9D15-03C62A41DE02}"/>
          </ac:picMkLst>
        </pc:picChg>
        <pc:picChg chg="add mod">
          <ac:chgData name="Helene VINH" userId="853aa88f-ba6c-423d-b3e1-a91a7008bab9" providerId="ADAL" clId="{75704920-C721-47CE-A81C-380BE9166F42}" dt="2020-02-25T17:42:35.478" v="1022" actId="14100"/>
          <ac:picMkLst>
            <pc:docMk/>
            <pc:sldMk cId="2507711302" sldId="276"/>
            <ac:picMk id="15" creationId="{809BB068-659E-43AA-9A85-696AFFC9DEC2}"/>
          </ac:picMkLst>
        </pc:picChg>
        <pc:picChg chg="add del">
          <ac:chgData name="Helene VINH" userId="853aa88f-ba6c-423d-b3e1-a91a7008bab9" providerId="ADAL" clId="{75704920-C721-47CE-A81C-380BE9166F42}" dt="2020-02-25T17:38:03.253" v="955" actId="478"/>
          <ac:picMkLst>
            <pc:docMk/>
            <pc:sldMk cId="2507711302" sldId="276"/>
            <ac:picMk id="16" creationId="{70339E09-ABAA-4214-B0E3-76CE3E2972C4}"/>
          </ac:picMkLst>
        </pc:picChg>
        <pc:picChg chg="add mod">
          <ac:chgData name="Helene VINH" userId="853aa88f-ba6c-423d-b3e1-a91a7008bab9" providerId="ADAL" clId="{75704920-C721-47CE-A81C-380BE9166F42}" dt="2020-02-25T17:39:12.834" v="978" actId="1076"/>
          <ac:picMkLst>
            <pc:docMk/>
            <pc:sldMk cId="2507711302" sldId="276"/>
            <ac:picMk id="17" creationId="{94B0F045-0C7B-46D0-9497-CACD6D1C111E}"/>
          </ac:picMkLst>
        </pc:picChg>
        <pc:picChg chg="add mod">
          <ac:chgData name="Helene VINH" userId="853aa88f-ba6c-423d-b3e1-a91a7008bab9" providerId="ADAL" clId="{75704920-C721-47CE-A81C-380BE9166F42}" dt="2020-02-25T17:39:25.265" v="982" actId="1076"/>
          <ac:picMkLst>
            <pc:docMk/>
            <pc:sldMk cId="2507711302" sldId="276"/>
            <ac:picMk id="18" creationId="{96CB88AF-3D19-466E-8AA8-87647BF65926}"/>
          </ac:picMkLst>
        </pc:picChg>
        <pc:picChg chg="add mod">
          <ac:chgData name="Helene VINH" userId="853aa88f-ba6c-423d-b3e1-a91a7008bab9" providerId="ADAL" clId="{75704920-C721-47CE-A81C-380BE9166F42}" dt="2020-02-25T17:40:00.772" v="991" actId="1076"/>
          <ac:picMkLst>
            <pc:docMk/>
            <pc:sldMk cId="2507711302" sldId="276"/>
            <ac:picMk id="19" creationId="{9BB1EEA3-3CD7-48A7-AB67-542A3EBB7ED3}"/>
          </ac:picMkLst>
        </pc:picChg>
        <pc:picChg chg="add mod">
          <ac:chgData name="Helene VINH" userId="853aa88f-ba6c-423d-b3e1-a91a7008bab9" providerId="ADAL" clId="{75704920-C721-47CE-A81C-380BE9166F42}" dt="2020-02-25T17:40:25.551" v="996" actId="1076"/>
          <ac:picMkLst>
            <pc:docMk/>
            <pc:sldMk cId="2507711302" sldId="276"/>
            <ac:picMk id="20" creationId="{7C75AA0D-36B6-407B-B6F0-68A93C7CBAF3}"/>
          </ac:picMkLst>
        </pc:picChg>
        <pc:picChg chg="add mod">
          <ac:chgData name="Helene VINH" userId="853aa88f-ba6c-423d-b3e1-a91a7008bab9" providerId="ADAL" clId="{75704920-C721-47CE-A81C-380BE9166F42}" dt="2020-02-25T17:41:17.161" v="1008" actId="1076"/>
          <ac:picMkLst>
            <pc:docMk/>
            <pc:sldMk cId="2507711302" sldId="276"/>
            <ac:picMk id="21" creationId="{D6A28B5C-A63E-4006-B2C3-9281081BB435}"/>
          </ac:picMkLst>
        </pc:picChg>
        <pc:picChg chg="add mod">
          <ac:chgData name="Helene VINH" userId="853aa88f-ba6c-423d-b3e1-a91a7008bab9" providerId="ADAL" clId="{75704920-C721-47CE-A81C-380BE9166F42}" dt="2020-02-25T17:41:53.146" v="1013" actId="1076"/>
          <ac:picMkLst>
            <pc:docMk/>
            <pc:sldMk cId="2507711302" sldId="276"/>
            <ac:picMk id="22" creationId="{EBE45D61-F840-4E73-AF05-3B0B2315D28E}"/>
          </ac:picMkLst>
        </pc:picChg>
        <pc:picChg chg="add mod">
          <ac:chgData name="Helene VINH" userId="853aa88f-ba6c-423d-b3e1-a91a7008bab9" providerId="ADAL" clId="{75704920-C721-47CE-A81C-380BE9166F42}" dt="2020-02-25T17:42:22.541" v="1019" actId="1076"/>
          <ac:picMkLst>
            <pc:docMk/>
            <pc:sldMk cId="2507711302" sldId="276"/>
            <ac:picMk id="23" creationId="{640A1186-E9AB-4CAE-ACE4-40C0A00A773D}"/>
          </ac:picMkLst>
        </pc:picChg>
      </pc:sldChg>
      <pc:sldChg chg="addSp delSp modSp add modAnim">
        <pc:chgData name="Helene VINH" userId="853aa88f-ba6c-423d-b3e1-a91a7008bab9" providerId="ADAL" clId="{75704920-C721-47CE-A81C-380BE9166F42}" dt="2020-02-26T15:53:09.315" v="2597"/>
        <pc:sldMkLst>
          <pc:docMk/>
          <pc:sldMk cId="614249637" sldId="277"/>
        </pc:sldMkLst>
        <pc:spChg chg="mod">
          <ac:chgData name="Helene VINH" userId="853aa88f-ba6c-423d-b3e1-a91a7008bab9" providerId="ADAL" clId="{75704920-C721-47CE-A81C-380BE9166F42}" dt="2020-02-25T17:48:17.755" v="1162" actId="20577"/>
          <ac:spMkLst>
            <pc:docMk/>
            <pc:sldMk cId="614249637" sldId="277"/>
            <ac:spMk id="2" creationId="{B71C96B6-8D82-424F-81EF-F9DF24E38D8D}"/>
          </ac:spMkLst>
        </pc:spChg>
        <pc:spChg chg="mod">
          <ac:chgData name="Helene VINH" userId="853aa88f-ba6c-423d-b3e1-a91a7008bab9" providerId="ADAL" clId="{75704920-C721-47CE-A81C-380BE9166F42}" dt="2020-02-26T15:49:13.155" v="2475" actId="1076"/>
          <ac:spMkLst>
            <pc:docMk/>
            <pc:sldMk cId="614249637" sldId="277"/>
            <ac:spMk id="4" creationId="{FEF7D6A0-234F-4000-BC8E-17AA3A729265}"/>
          </ac:spMkLst>
        </pc:spChg>
        <pc:spChg chg="mod">
          <ac:chgData name="Helene VINH" userId="853aa88f-ba6c-423d-b3e1-a91a7008bab9" providerId="ADAL" clId="{75704920-C721-47CE-A81C-380BE9166F42}" dt="2020-02-26T15:21:58.162" v="1921" actId="20577"/>
          <ac:spMkLst>
            <pc:docMk/>
            <pc:sldMk cId="614249637" sldId="277"/>
            <ac:spMk id="12" creationId="{700F6310-4C7A-48A5-9E39-A56A2B5C19B1}"/>
          </ac:spMkLst>
        </pc:spChg>
        <pc:spChg chg="add mod">
          <ac:chgData name="Helene VINH" userId="853aa88f-ba6c-423d-b3e1-a91a7008bab9" providerId="ADAL" clId="{75704920-C721-47CE-A81C-380BE9166F42}" dt="2020-02-26T15:48:01.578" v="2456" actId="1076"/>
          <ac:spMkLst>
            <pc:docMk/>
            <pc:sldMk cId="614249637" sldId="277"/>
            <ac:spMk id="26" creationId="{0CD54785-4D8A-4302-92BA-5DA18A068272}"/>
          </ac:spMkLst>
        </pc:spChg>
        <pc:spChg chg="add del">
          <ac:chgData name="Helene VINH" userId="853aa88f-ba6c-423d-b3e1-a91a7008bab9" providerId="ADAL" clId="{75704920-C721-47CE-A81C-380BE9166F42}" dt="2020-02-26T15:49:21.143" v="2478" actId="478"/>
          <ac:spMkLst>
            <pc:docMk/>
            <pc:sldMk cId="614249637" sldId="277"/>
            <ac:spMk id="27" creationId="{ECBC1F7B-1929-42A3-A567-01644B2B0A6F}"/>
          </ac:spMkLst>
        </pc:spChg>
        <pc:spChg chg="add mod">
          <ac:chgData name="Helene VINH" userId="853aa88f-ba6c-423d-b3e1-a91a7008bab9" providerId="ADAL" clId="{75704920-C721-47CE-A81C-380BE9166F42}" dt="2020-02-26T15:49:17.245" v="2477" actId="1076"/>
          <ac:spMkLst>
            <pc:docMk/>
            <pc:sldMk cId="614249637" sldId="277"/>
            <ac:spMk id="28" creationId="{3CD6E662-D334-48BB-B3EC-2B95135E2391}"/>
          </ac:spMkLst>
        </pc:spChg>
        <pc:grpChg chg="add mod">
          <ac:chgData name="Helene VINH" userId="853aa88f-ba6c-423d-b3e1-a91a7008bab9" providerId="ADAL" clId="{75704920-C721-47CE-A81C-380BE9166F42}" dt="2020-02-26T15:21:36.078" v="1920" actId="164"/>
          <ac:grpSpMkLst>
            <pc:docMk/>
            <pc:sldMk cId="614249637" sldId="277"/>
            <ac:grpSpMk id="10" creationId="{FFB574B7-EDAD-4166-A32E-26FB36BFECED}"/>
          </ac:grpSpMkLst>
        </pc:grpChg>
        <pc:grpChg chg="add mod">
          <ac:chgData name="Helene VINH" userId="853aa88f-ba6c-423d-b3e1-a91a7008bab9" providerId="ADAL" clId="{75704920-C721-47CE-A81C-380BE9166F42}" dt="2020-02-26T15:21:36.078" v="1920" actId="164"/>
          <ac:grpSpMkLst>
            <pc:docMk/>
            <pc:sldMk cId="614249637" sldId="277"/>
            <ac:grpSpMk id="18" creationId="{59C4CE3D-A286-4BC9-B578-763F262BF755}"/>
          </ac:grpSpMkLst>
        </pc:grpChg>
        <pc:picChg chg="del">
          <ac:chgData name="Helene VINH" userId="853aa88f-ba6c-423d-b3e1-a91a7008bab9" providerId="ADAL" clId="{75704920-C721-47CE-A81C-380BE9166F42}" dt="2020-02-25T17:48:19.405" v="1163" actId="478"/>
          <ac:picMkLst>
            <pc:docMk/>
            <pc:sldMk cId="614249637" sldId="277"/>
            <ac:picMk id="3" creationId="{26293EE8-BEAF-4CC8-BC4C-700CC5BE34EE}"/>
          </ac:picMkLst>
        </pc:picChg>
        <pc:picChg chg="add mod">
          <ac:chgData name="Helene VINH" userId="853aa88f-ba6c-423d-b3e1-a91a7008bab9" providerId="ADAL" clId="{75704920-C721-47CE-A81C-380BE9166F42}" dt="2020-02-26T15:47:58.418" v="2454" actId="1076"/>
          <ac:picMkLst>
            <pc:docMk/>
            <pc:sldMk cId="614249637" sldId="277"/>
            <ac:picMk id="5" creationId="{1DBCCCE2-83DD-4FBF-97FB-C1D1AC584BD2}"/>
          </ac:picMkLst>
        </pc:picChg>
        <pc:picChg chg="mod">
          <ac:chgData name="Helene VINH" userId="853aa88f-ba6c-423d-b3e1-a91a7008bab9" providerId="ADAL" clId="{75704920-C721-47CE-A81C-380BE9166F42}" dt="2020-02-26T15:49:10.189" v="2472" actId="14100"/>
          <ac:picMkLst>
            <pc:docMk/>
            <pc:sldMk cId="614249637" sldId="277"/>
            <ac:picMk id="15" creationId="{CE597C52-9C1E-4B3C-868D-9A3A7D7139BF}"/>
          </ac:picMkLst>
        </pc:picChg>
        <pc:picChg chg="del">
          <ac:chgData name="Helene VINH" userId="853aa88f-ba6c-423d-b3e1-a91a7008bab9" providerId="ADAL" clId="{75704920-C721-47CE-A81C-380BE9166F42}" dt="2020-02-26T15:22:17.768" v="1923" actId="478"/>
          <ac:picMkLst>
            <pc:docMk/>
            <pc:sldMk cId="614249637" sldId="277"/>
            <ac:picMk id="15" creationId="{DA4AB30C-5A8C-4A5E-A541-00AB44E0DFC5}"/>
          </ac:picMkLst>
        </pc:picChg>
        <pc:picChg chg="add mod">
          <ac:chgData name="Helene VINH" userId="853aa88f-ba6c-423d-b3e1-a91a7008bab9" providerId="ADAL" clId="{75704920-C721-47CE-A81C-380BE9166F42}" dt="2020-02-26T15:21:36.078" v="1920" actId="164"/>
          <ac:picMkLst>
            <pc:docMk/>
            <pc:sldMk cId="614249637" sldId="277"/>
            <ac:picMk id="16" creationId="{4FE74E64-FDAD-4483-87CF-AAEF8632CDBB}"/>
          </ac:picMkLst>
        </pc:picChg>
        <pc:picChg chg="add del mod">
          <ac:chgData name="Helene VINH" userId="853aa88f-ba6c-423d-b3e1-a91a7008bab9" providerId="ADAL" clId="{75704920-C721-47CE-A81C-380BE9166F42}" dt="2020-02-26T15:22:00.704" v="1922" actId="478"/>
          <ac:picMkLst>
            <pc:docMk/>
            <pc:sldMk cId="614249637" sldId="277"/>
            <ac:picMk id="17" creationId="{1AF1D2FB-DB02-43F1-9822-2DEC41E4A65F}"/>
          </ac:picMkLst>
        </pc:picChg>
        <pc:picChg chg="add mod">
          <ac:chgData name="Helene VINH" userId="853aa88f-ba6c-423d-b3e1-a91a7008bab9" providerId="ADAL" clId="{75704920-C721-47CE-A81C-380BE9166F42}" dt="2020-02-26T15:22:25.087" v="1925" actId="1076"/>
          <ac:picMkLst>
            <pc:docMk/>
            <pc:sldMk cId="614249637" sldId="277"/>
            <ac:picMk id="25" creationId="{2884E743-E3DB-4FBB-BCC7-F243BA1164DF}"/>
          </ac:picMkLst>
        </pc:picChg>
      </pc:sldChg>
      <pc:sldChg chg="addSp delSp modSp add ord modTransition">
        <pc:chgData name="Helene VINH" userId="853aa88f-ba6c-423d-b3e1-a91a7008bab9" providerId="ADAL" clId="{75704920-C721-47CE-A81C-380BE9166F42}" dt="2020-02-26T15:27:35.010" v="1963"/>
        <pc:sldMkLst>
          <pc:docMk/>
          <pc:sldMk cId="3943079387" sldId="278"/>
        </pc:sldMkLst>
        <pc:spChg chg="add del">
          <ac:chgData name="Helene VINH" userId="853aa88f-ba6c-423d-b3e1-a91a7008bab9" providerId="ADAL" clId="{75704920-C721-47CE-A81C-380BE9166F42}" dt="2020-02-26T14:53:40.828" v="1221" actId="478"/>
          <ac:spMkLst>
            <pc:docMk/>
            <pc:sldMk cId="3943079387" sldId="278"/>
            <ac:spMk id="4" creationId="{FEF7D6A0-234F-4000-BC8E-17AA3A729265}"/>
          </ac:spMkLst>
        </pc:spChg>
        <pc:spChg chg="add del mod">
          <ac:chgData name="Helene VINH" userId="853aa88f-ba6c-423d-b3e1-a91a7008bab9" providerId="ADAL" clId="{75704920-C721-47CE-A81C-380BE9166F42}" dt="2020-02-26T14:53:43.965" v="1222" actId="478"/>
          <ac:spMkLst>
            <pc:docMk/>
            <pc:sldMk cId="3943079387" sldId="278"/>
            <ac:spMk id="5" creationId="{F3699F9A-FDCC-4ADF-AA5A-682C80F1B0F3}"/>
          </ac:spMkLst>
        </pc:spChg>
        <pc:spChg chg="mod">
          <ac:chgData name="Helene VINH" userId="853aa88f-ba6c-423d-b3e1-a91a7008bab9" providerId="ADAL" clId="{75704920-C721-47CE-A81C-380BE9166F42}" dt="2020-02-26T14:51:36.659" v="1175" actId="20577"/>
          <ac:spMkLst>
            <pc:docMk/>
            <pc:sldMk cId="3943079387" sldId="278"/>
            <ac:spMk id="7" creationId="{E9C77094-1864-4291-8D51-BD3BF6457FE4}"/>
          </ac:spMkLst>
        </pc:spChg>
        <pc:spChg chg="del">
          <ac:chgData name="Helene VINH" userId="853aa88f-ba6c-423d-b3e1-a91a7008bab9" providerId="ADAL" clId="{75704920-C721-47CE-A81C-380BE9166F42}" dt="2020-02-26T14:53:37.106" v="1219" actId="478"/>
          <ac:spMkLst>
            <pc:docMk/>
            <pc:sldMk cId="3943079387" sldId="278"/>
            <ac:spMk id="10" creationId="{FA87EB59-3A28-4294-9EE1-FF2A8FD3C140}"/>
          </ac:spMkLst>
        </pc:spChg>
        <pc:picChg chg="add mod">
          <ac:chgData name="Helene VINH" userId="853aa88f-ba6c-423d-b3e1-a91a7008bab9" providerId="ADAL" clId="{75704920-C721-47CE-A81C-380BE9166F42}" dt="2020-02-26T14:53:47.730" v="1223" actId="1076"/>
          <ac:picMkLst>
            <pc:docMk/>
            <pc:sldMk cId="3943079387" sldId="278"/>
            <ac:picMk id="2" creationId="{0F7B8595-C73D-4C38-83E7-D27BB0896F20}"/>
          </ac:picMkLst>
        </pc:picChg>
        <pc:picChg chg="add mod">
          <ac:chgData name="Helene VINH" userId="853aa88f-ba6c-423d-b3e1-a91a7008bab9" providerId="ADAL" clId="{75704920-C721-47CE-A81C-380BE9166F42}" dt="2020-02-26T14:54:28.851" v="1230" actId="1076"/>
          <ac:picMkLst>
            <pc:docMk/>
            <pc:sldMk cId="3943079387" sldId="278"/>
            <ac:picMk id="6" creationId="{0CAABDF9-4468-4C70-95A2-5D48833FE4C8}"/>
          </ac:picMkLst>
        </pc:picChg>
        <pc:picChg chg="add mod">
          <ac:chgData name="Helene VINH" userId="853aa88f-ba6c-423d-b3e1-a91a7008bab9" providerId="ADAL" clId="{75704920-C721-47CE-A81C-380BE9166F42}" dt="2020-02-26T14:55:59.040" v="1283" actId="1076"/>
          <ac:picMkLst>
            <pc:docMk/>
            <pc:sldMk cId="3943079387" sldId="278"/>
            <ac:picMk id="8" creationId="{12EF2C57-D182-42A2-B43D-F42E62C113D2}"/>
          </ac:picMkLst>
        </pc:picChg>
      </pc:sldChg>
      <pc:sldChg chg="add del">
        <pc:chgData name="Helene VINH" userId="853aa88f-ba6c-423d-b3e1-a91a7008bab9" providerId="ADAL" clId="{75704920-C721-47CE-A81C-380BE9166F42}" dt="2020-02-26T14:58:51.495" v="1285" actId="2696"/>
        <pc:sldMkLst>
          <pc:docMk/>
          <pc:sldMk cId="1787643038" sldId="279"/>
        </pc:sldMkLst>
      </pc:sldChg>
      <pc:sldChg chg="addSp delSp modSp add ord modAnim">
        <pc:chgData name="Helene VINH" userId="853aa88f-ba6c-423d-b3e1-a91a7008bab9" providerId="ADAL" clId="{75704920-C721-47CE-A81C-380BE9166F42}" dt="2020-02-26T15:53:13.052" v="2598"/>
        <pc:sldMkLst>
          <pc:docMk/>
          <pc:sldMk cId="2106868316" sldId="279"/>
        </pc:sldMkLst>
        <pc:spChg chg="mod">
          <ac:chgData name="Helene VINH" userId="853aa88f-ba6c-423d-b3e1-a91a7008bab9" providerId="ADAL" clId="{75704920-C721-47CE-A81C-380BE9166F42}" dt="2020-02-26T14:59:12.361" v="1295" actId="20577"/>
          <ac:spMkLst>
            <pc:docMk/>
            <pc:sldMk cId="2106868316" sldId="279"/>
            <ac:spMk id="2" creationId="{B71C96B6-8D82-424F-81EF-F9DF24E38D8D}"/>
          </ac:spMkLst>
        </pc:spChg>
        <pc:spChg chg="mod">
          <ac:chgData name="Helene VINH" userId="853aa88f-ba6c-423d-b3e1-a91a7008bab9" providerId="ADAL" clId="{75704920-C721-47CE-A81C-380BE9166F42}" dt="2020-02-26T15:48:36.329" v="2465" actId="1076"/>
          <ac:spMkLst>
            <pc:docMk/>
            <pc:sldMk cId="2106868316" sldId="279"/>
            <ac:spMk id="12" creationId="{E3E52AE3-86B9-4356-8086-67A5412B61C7}"/>
          </ac:spMkLst>
        </pc:spChg>
        <pc:spChg chg="add mod">
          <ac:chgData name="Helene VINH" userId="853aa88f-ba6c-423d-b3e1-a91a7008bab9" providerId="ADAL" clId="{75704920-C721-47CE-A81C-380BE9166F42}" dt="2020-02-26T15:48:09.315" v="2459" actId="1076"/>
          <ac:spMkLst>
            <pc:docMk/>
            <pc:sldMk cId="2106868316" sldId="279"/>
            <ac:spMk id="17" creationId="{1269251F-F097-4C3B-B996-F9A1D6B4AE38}"/>
          </ac:spMkLst>
        </pc:spChg>
        <pc:spChg chg="add mod">
          <ac:chgData name="Helene VINH" userId="853aa88f-ba6c-423d-b3e1-a91a7008bab9" providerId="ADAL" clId="{75704920-C721-47CE-A81C-380BE9166F42}" dt="2020-02-26T15:51:35.766" v="2584" actId="1076"/>
          <ac:spMkLst>
            <pc:docMk/>
            <pc:sldMk cId="2106868316" sldId="279"/>
            <ac:spMk id="18" creationId="{4B47B78B-FDA6-484C-A281-2989B02EE47C}"/>
          </ac:spMkLst>
        </pc:spChg>
        <pc:grpChg chg="add mod">
          <ac:chgData name="Helene VINH" userId="853aa88f-ba6c-423d-b3e1-a91a7008bab9" providerId="ADAL" clId="{75704920-C721-47CE-A81C-380BE9166F42}" dt="2020-02-26T15:48:52.061" v="2469" actId="1076"/>
          <ac:grpSpMkLst>
            <pc:docMk/>
            <pc:sldMk cId="2106868316" sldId="279"/>
            <ac:grpSpMk id="10" creationId="{D18E4DDD-1EB2-44D3-83A3-B6795BB0021A}"/>
          </ac:grpSpMkLst>
        </pc:grpChg>
        <pc:picChg chg="del">
          <ac:chgData name="Helene VINH" userId="853aa88f-ba6c-423d-b3e1-a91a7008bab9" providerId="ADAL" clId="{75704920-C721-47CE-A81C-380BE9166F42}" dt="2020-02-26T14:59:14.291" v="1296" actId="478"/>
          <ac:picMkLst>
            <pc:docMk/>
            <pc:sldMk cId="2106868316" sldId="279"/>
            <ac:picMk id="3" creationId="{6570B51B-5EF8-488E-8D8C-88664F12D3EB}"/>
          </ac:picMkLst>
        </pc:picChg>
        <pc:picChg chg="add mod">
          <ac:chgData name="Helene VINH" userId="853aa88f-ba6c-423d-b3e1-a91a7008bab9" providerId="ADAL" clId="{75704920-C721-47CE-A81C-380BE9166F42}" dt="2020-02-26T15:48:07.324" v="2457" actId="1076"/>
          <ac:picMkLst>
            <pc:docMk/>
            <pc:sldMk cId="2106868316" sldId="279"/>
            <ac:picMk id="5" creationId="{D7606F8C-512C-4231-88F6-EFF07BF8AC57}"/>
          </ac:picMkLst>
        </pc:picChg>
        <pc:picChg chg="mod">
          <ac:chgData name="Helene VINH" userId="853aa88f-ba6c-423d-b3e1-a91a7008bab9" providerId="ADAL" clId="{75704920-C721-47CE-A81C-380BE9166F42}" dt="2020-02-26T15:48:14.356" v="2460" actId="1076"/>
          <ac:picMkLst>
            <pc:docMk/>
            <pc:sldMk cId="2106868316" sldId="279"/>
            <ac:picMk id="11" creationId="{56F38226-FFB2-4F17-89F0-840D60C20131}"/>
          </ac:picMkLst>
        </pc:picChg>
        <pc:picChg chg="mod">
          <ac:chgData name="Helene VINH" userId="853aa88f-ba6c-423d-b3e1-a91a7008bab9" providerId="ADAL" clId="{75704920-C721-47CE-A81C-380BE9166F42}" dt="2020-02-26T15:48:55.441" v="2470" actId="1076"/>
          <ac:picMkLst>
            <pc:docMk/>
            <pc:sldMk cId="2106868316" sldId="279"/>
            <ac:picMk id="13" creationId="{961655C1-C98A-446D-84D2-591FD18E794E}"/>
          </ac:picMkLst>
        </pc:picChg>
        <pc:picChg chg="del">
          <ac:chgData name="Helene VINH" userId="853aa88f-ba6c-423d-b3e1-a91a7008bab9" providerId="ADAL" clId="{75704920-C721-47CE-A81C-380BE9166F42}" dt="2020-02-26T15:22:53.033" v="1928" actId="478"/>
          <ac:picMkLst>
            <pc:docMk/>
            <pc:sldMk cId="2106868316" sldId="279"/>
            <ac:picMk id="14" creationId="{59E82384-8D29-4D85-AEA1-41A93A285B1F}"/>
          </ac:picMkLst>
        </pc:picChg>
        <pc:picChg chg="mod">
          <ac:chgData name="Helene VINH" userId="853aa88f-ba6c-423d-b3e1-a91a7008bab9" providerId="ADAL" clId="{75704920-C721-47CE-A81C-380BE9166F42}" dt="2020-02-26T15:48:39.205" v="2466" actId="1076"/>
          <ac:picMkLst>
            <pc:docMk/>
            <pc:sldMk cId="2106868316" sldId="279"/>
            <ac:picMk id="15" creationId="{A6C5F95A-043F-4F5A-9D5A-03F3E18497FF}"/>
          </ac:picMkLst>
        </pc:picChg>
        <pc:picChg chg="add mod">
          <ac:chgData name="Helene VINH" userId="853aa88f-ba6c-423d-b3e1-a91a7008bab9" providerId="ADAL" clId="{75704920-C721-47CE-A81C-380BE9166F42}" dt="2020-02-26T15:48:57.681" v="2471" actId="1076"/>
          <ac:picMkLst>
            <pc:docMk/>
            <pc:sldMk cId="2106868316" sldId="279"/>
            <ac:picMk id="16" creationId="{866F9D67-5ACF-45D6-8560-8EF87FDC234C}"/>
          </ac:picMkLst>
        </pc:picChg>
      </pc:sldChg>
      <pc:sldChg chg="addSp delSp modSp add">
        <pc:chgData name="Helene VINH" userId="853aa88f-ba6c-423d-b3e1-a91a7008bab9" providerId="ADAL" clId="{75704920-C721-47CE-A81C-380BE9166F42}" dt="2020-02-26T15:26:02.660" v="1962" actId="14861"/>
        <pc:sldMkLst>
          <pc:docMk/>
          <pc:sldMk cId="2499778103" sldId="280"/>
        </pc:sldMkLst>
        <pc:spChg chg="mod">
          <ac:chgData name="Helene VINH" userId="853aa88f-ba6c-423d-b3e1-a91a7008bab9" providerId="ADAL" clId="{75704920-C721-47CE-A81C-380BE9166F42}" dt="2020-02-26T15:24:38.711" v="1957" actId="20577"/>
          <ac:spMkLst>
            <pc:docMk/>
            <pc:sldMk cId="2499778103" sldId="280"/>
            <ac:spMk id="2" creationId="{B71C96B6-8D82-424F-81EF-F9DF24E38D8D}"/>
          </ac:spMkLst>
        </pc:spChg>
        <pc:spChg chg="del">
          <ac:chgData name="Helene VINH" userId="853aa88f-ba6c-423d-b3e1-a91a7008bab9" providerId="ADAL" clId="{75704920-C721-47CE-A81C-380BE9166F42}" dt="2020-02-26T15:09:12.882" v="1692"/>
          <ac:spMkLst>
            <pc:docMk/>
            <pc:sldMk cId="2499778103" sldId="280"/>
            <ac:spMk id="11" creationId="{01572D3E-EB02-42B2-A6E9-16373DF3EACA}"/>
          </ac:spMkLst>
        </pc:spChg>
        <pc:spChg chg="del">
          <ac:chgData name="Helene VINH" userId="853aa88f-ba6c-423d-b3e1-a91a7008bab9" providerId="ADAL" clId="{75704920-C721-47CE-A81C-380BE9166F42}" dt="2020-02-26T15:09:12.882" v="1692"/>
          <ac:spMkLst>
            <pc:docMk/>
            <pc:sldMk cId="2499778103" sldId="280"/>
            <ac:spMk id="12" creationId="{A05EF979-2FD2-439F-B85A-0031E46015AF}"/>
          </ac:spMkLst>
        </pc:spChg>
        <pc:spChg chg="del">
          <ac:chgData name="Helene VINH" userId="853aa88f-ba6c-423d-b3e1-a91a7008bab9" providerId="ADAL" clId="{75704920-C721-47CE-A81C-380BE9166F42}" dt="2020-02-26T15:09:12.882" v="1692"/>
          <ac:spMkLst>
            <pc:docMk/>
            <pc:sldMk cId="2499778103" sldId="280"/>
            <ac:spMk id="14" creationId="{409AE400-C25A-4F11-9A77-A792F923461A}"/>
          </ac:spMkLst>
        </pc:spChg>
        <pc:spChg chg="mod">
          <ac:chgData name="Helene VINH" userId="853aa88f-ba6c-423d-b3e1-a91a7008bab9" providerId="ADAL" clId="{75704920-C721-47CE-A81C-380BE9166F42}" dt="2020-02-26T15:26:02.660" v="1962" actId="14861"/>
          <ac:spMkLst>
            <pc:docMk/>
            <pc:sldMk cId="2499778103" sldId="280"/>
            <ac:spMk id="15" creationId="{B2C6A1FC-045D-4EBD-9E3D-EA480C56DDF6}"/>
          </ac:spMkLst>
        </pc:spChg>
        <pc:spChg chg="mod">
          <ac:chgData name="Helene VINH" userId="853aa88f-ba6c-423d-b3e1-a91a7008bab9" providerId="ADAL" clId="{75704920-C721-47CE-A81C-380BE9166F42}" dt="2020-02-26T15:26:02.660" v="1962" actId="14861"/>
          <ac:spMkLst>
            <pc:docMk/>
            <pc:sldMk cId="2499778103" sldId="280"/>
            <ac:spMk id="16" creationId="{F8527B33-9475-4546-980B-AD76EFF16D86}"/>
          </ac:spMkLst>
        </pc:spChg>
        <pc:spChg chg="mod">
          <ac:chgData name="Helene VINH" userId="853aa88f-ba6c-423d-b3e1-a91a7008bab9" providerId="ADAL" clId="{75704920-C721-47CE-A81C-380BE9166F42}" dt="2020-02-26T15:26:02.660" v="1962" actId="14861"/>
          <ac:spMkLst>
            <pc:docMk/>
            <pc:sldMk cId="2499778103" sldId="280"/>
            <ac:spMk id="17" creationId="{38654F16-9B11-4007-BE64-118408ADF16F}"/>
          </ac:spMkLst>
        </pc:spChg>
        <pc:spChg chg="del mod">
          <ac:chgData name="Helene VINH" userId="853aa88f-ba6c-423d-b3e1-a91a7008bab9" providerId="ADAL" clId="{75704920-C721-47CE-A81C-380BE9166F42}" dt="2020-02-26T15:09:12.882" v="1692"/>
          <ac:spMkLst>
            <pc:docMk/>
            <pc:sldMk cId="2499778103" sldId="280"/>
            <ac:spMk id="18" creationId="{D696B525-F11E-48D8-9304-6421B1A560D6}"/>
          </ac:spMkLst>
        </pc:spChg>
        <pc:spChg chg="add mod">
          <ac:chgData name="Helene VINH" userId="853aa88f-ba6c-423d-b3e1-a91a7008bab9" providerId="ADAL" clId="{75704920-C721-47CE-A81C-380BE9166F42}" dt="2020-02-26T15:26:02.660" v="1962" actId="14861"/>
          <ac:spMkLst>
            <pc:docMk/>
            <pc:sldMk cId="2499778103" sldId="280"/>
            <ac:spMk id="19" creationId="{246B2286-C3B1-4D17-B707-D4B46219E604}"/>
          </ac:spMkLst>
        </pc:spChg>
        <pc:spChg chg="add mod">
          <ac:chgData name="Helene VINH" userId="853aa88f-ba6c-423d-b3e1-a91a7008bab9" providerId="ADAL" clId="{75704920-C721-47CE-A81C-380BE9166F42}" dt="2020-02-26T15:26:02.660" v="1962" actId="14861"/>
          <ac:spMkLst>
            <pc:docMk/>
            <pc:sldMk cId="2499778103" sldId="280"/>
            <ac:spMk id="20" creationId="{27AB7871-58B4-4E8C-B42D-A8C1024A8CBA}"/>
          </ac:spMkLst>
        </pc:spChg>
      </pc:sldChg>
      <pc:sldChg chg="addSp delSp modSp add ord">
        <pc:chgData name="Helene VINH" userId="853aa88f-ba6c-423d-b3e1-a91a7008bab9" providerId="ADAL" clId="{75704920-C721-47CE-A81C-380BE9166F42}" dt="2020-02-26T15:25:51.263" v="1961" actId="14861"/>
        <pc:sldMkLst>
          <pc:docMk/>
          <pc:sldMk cId="2106974758" sldId="281"/>
        </pc:sldMkLst>
        <pc:spChg chg="mod">
          <ac:chgData name="Helene VINH" userId="853aa88f-ba6c-423d-b3e1-a91a7008bab9" providerId="ADAL" clId="{75704920-C721-47CE-A81C-380BE9166F42}" dt="2020-02-26T15:24:29.192" v="1954" actId="20577"/>
          <ac:spMkLst>
            <pc:docMk/>
            <pc:sldMk cId="2106974758" sldId="281"/>
            <ac:spMk id="2" creationId="{B71C96B6-8D82-424F-81EF-F9DF24E38D8D}"/>
          </ac:spMkLst>
        </pc:spChg>
        <pc:spChg chg="mod">
          <ac:chgData name="Helene VINH" userId="853aa88f-ba6c-423d-b3e1-a91a7008bab9" providerId="ADAL" clId="{75704920-C721-47CE-A81C-380BE9166F42}" dt="2020-02-26T15:25:51.263" v="1961" actId="14861"/>
          <ac:spMkLst>
            <pc:docMk/>
            <pc:sldMk cId="2106974758" sldId="281"/>
            <ac:spMk id="4" creationId="{FEF7D6A0-234F-4000-BC8E-17AA3A729265}"/>
          </ac:spMkLst>
        </pc:spChg>
        <pc:spChg chg="del">
          <ac:chgData name="Helene VINH" userId="853aa88f-ba6c-423d-b3e1-a91a7008bab9" providerId="ADAL" clId="{75704920-C721-47CE-A81C-380BE9166F42}" dt="2020-02-26T15:06:43.876" v="1535" actId="478"/>
          <ac:spMkLst>
            <pc:docMk/>
            <pc:sldMk cId="2106974758" sldId="281"/>
            <ac:spMk id="11" creationId="{01572D3E-EB02-42B2-A6E9-16373DF3EACA}"/>
          </ac:spMkLst>
        </pc:spChg>
        <pc:spChg chg="del mod">
          <ac:chgData name="Helene VINH" userId="853aa88f-ba6c-423d-b3e1-a91a7008bab9" providerId="ADAL" clId="{75704920-C721-47CE-A81C-380BE9166F42}" dt="2020-02-26T15:06:46.611" v="1538" actId="478"/>
          <ac:spMkLst>
            <pc:docMk/>
            <pc:sldMk cId="2106974758" sldId="281"/>
            <ac:spMk id="12" creationId="{A05EF979-2FD2-439F-B85A-0031E46015AF}"/>
          </ac:spMkLst>
        </pc:spChg>
        <pc:spChg chg="del mod">
          <ac:chgData name="Helene VINH" userId="853aa88f-ba6c-423d-b3e1-a91a7008bab9" providerId="ADAL" clId="{75704920-C721-47CE-A81C-380BE9166F42}" dt="2020-02-26T15:06:47.266" v="1539" actId="478"/>
          <ac:spMkLst>
            <pc:docMk/>
            <pc:sldMk cId="2106974758" sldId="281"/>
            <ac:spMk id="14" creationId="{409AE400-C25A-4F11-9A77-A792F923461A}"/>
          </ac:spMkLst>
        </pc:spChg>
        <pc:spChg chg="del">
          <ac:chgData name="Helene VINH" userId="853aa88f-ba6c-423d-b3e1-a91a7008bab9" providerId="ADAL" clId="{75704920-C721-47CE-A81C-380BE9166F42}" dt="2020-02-26T15:06:50.240" v="1542" actId="478"/>
          <ac:spMkLst>
            <pc:docMk/>
            <pc:sldMk cId="2106974758" sldId="281"/>
            <ac:spMk id="15" creationId="{B2C6A1FC-045D-4EBD-9E3D-EA480C56DDF6}"/>
          </ac:spMkLst>
        </pc:spChg>
        <pc:spChg chg="del mod">
          <ac:chgData name="Helene VINH" userId="853aa88f-ba6c-423d-b3e1-a91a7008bab9" providerId="ADAL" clId="{75704920-C721-47CE-A81C-380BE9166F42}" dt="2020-02-26T15:08:34.620" v="1683"/>
          <ac:spMkLst>
            <pc:docMk/>
            <pc:sldMk cId="2106974758" sldId="281"/>
            <ac:spMk id="16" creationId="{F8527B33-9475-4546-980B-AD76EFF16D86}"/>
          </ac:spMkLst>
        </pc:spChg>
        <pc:spChg chg="del">
          <ac:chgData name="Helene VINH" userId="853aa88f-ba6c-423d-b3e1-a91a7008bab9" providerId="ADAL" clId="{75704920-C721-47CE-A81C-380BE9166F42}" dt="2020-02-26T15:06:48.332" v="1540" actId="478"/>
          <ac:spMkLst>
            <pc:docMk/>
            <pc:sldMk cId="2106974758" sldId="281"/>
            <ac:spMk id="17" creationId="{38654F16-9B11-4007-BE64-118408ADF16F}"/>
          </ac:spMkLst>
        </pc:spChg>
        <pc:spChg chg="del">
          <ac:chgData name="Helene VINH" userId="853aa88f-ba6c-423d-b3e1-a91a7008bab9" providerId="ADAL" clId="{75704920-C721-47CE-A81C-380BE9166F42}" dt="2020-02-26T15:06:49.447" v="1541" actId="478"/>
          <ac:spMkLst>
            <pc:docMk/>
            <pc:sldMk cId="2106974758" sldId="281"/>
            <ac:spMk id="18" creationId="{D696B525-F11E-48D8-9304-6421B1A560D6}"/>
          </ac:spMkLst>
        </pc:spChg>
        <pc:spChg chg="add del mod">
          <ac:chgData name="Helene VINH" userId="853aa88f-ba6c-423d-b3e1-a91a7008bab9" providerId="ADAL" clId="{75704920-C721-47CE-A81C-380BE9166F42}" dt="2020-02-26T15:08:27.052" v="1680"/>
          <ac:spMkLst>
            <pc:docMk/>
            <pc:sldMk cId="2106974758" sldId="281"/>
            <ac:spMk id="19" creationId="{C0D9F8FA-BF2A-4E6F-A96F-E07AE5DF6D0A}"/>
          </ac:spMkLst>
        </pc:spChg>
        <pc:spChg chg="add mod">
          <ac:chgData name="Helene VINH" userId="853aa88f-ba6c-423d-b3e1-a91a7008bab9" providerId="ADAL" clId="{75704920-C721-47CE-A81C-380BE9166F42}" dt="2020-02-26T15:25:43.508" v="1960" actId="14861"/>
          <ac:spMkLst>
            <pc:docMk/>
            <pc:sldMk cId="2106974758" sldId="281"/>
            <ac:spMk id="20" creationId="{4E976721-08E4-4925-98BC-0ECC3FBF1E6B}"/>
          </ac:spMkLst>
        </pc:spChg>
        <pc:spChg chg="add mod">
          <ac:chgData name="Helene VINH" userId="853aa88f-ba6c-423d-b3e1-a91a7008bab9" providerId="ADAL" clId="{75704920-C721-47CE-A81C-380BE9166F42}" dt="2020-02-26T15:25:51.263" v="1961" actId="14861"/>
          <ac:spMkLst>
            <pc:docMk/>
            <pc:sldMk cId="2106974758" sldId="281"/>
            <ac:spMk id="21" creationId="{B7CE8F14-390F-40A6-972C-025E76675DF9}"/>
          </ac:spMkLst>
        </pc:spChg>
        <pc:spChg chg="add mod">
          <ac:chgData name="Helene VINH" userId="853aa88f-ba6c-423d-b3e1-a91a7008bab9" providerId="ADAL" clId="{75704920-C721-47CE-A81C-380BE9166F42}" dt="2020-02-26T15:25:51.263" v="1961" actId="14861"/>
          <ac:spMkLst>
            <pc:docMk/>
            <pc:sldMk cId="2106974758" sldId="281"/>
            <ac:spMk id="22" creationId="{7B413F16-A845-4395-9D72-32CED7247AD3}"/>
          </ac:spMkLst>
        </pc:spChg>
        <pc:spChg chg="add mod">
          <ac:chgData name="Helene VINH" userId="853aa88f-ba6c-423d-b3e1-a91a7008bab9" providerId="ADAL" clId="{75704920-C721-47CE-A81C-380BE9166F42}" dt="2020-02-26T15:25:51.263" v="1961" actId="14861"/>
          <ac:spMkLst>
            <pc:docMk/>
            <pc:sldMk cId="2106974758" sldId="281"/>
            <ac:spMk id="23" creationId="{75108AAB-CBE0-4D89-B4DF-6D99F6CDAF9F}"/>
          </ac:spMkLst>
        </pc:spChg>
      </pc:sldChg>
      <pc:sldChg chg="addSp delSp modSp add ord">
        <pc:chgData name="Helene VINH" userId="853aa88f-ba6c-423d-b3e1-a91a7008bab9" providerId="ADAL" clId="{75704920-C721-47CE-A81C-380BE9166F42}" dt="2020-02-26T15:52:05.986" v="2591"/>
        <pc:sldMkLst>
          <pc:docMk/>
          <pc:sldMk cId="292150464" sldId="282"/>
        </pc:sldMkLst>
        <pc:spChg chg="mod">
          <ac:chgData name="Helene VINH" userId="853aa88f-ba6c-423d-b3e1-a91a7008bab9" providerId="ADAL" clId="{75704920-C721-47CE-A81C-380BE9166F42}" dt="2020-02-26T15:15:44.533" v="1840" actId="20577"/>
          <ac:spMkLst>
            <pc:docMk/>
            <pc:sldMk cId="292150464" sldId="282"/>
            <ac:spMk id="2" creationId="{B71C96B6-8D82-424F-81EF-F9DF24E38D8D}"/>
          </ac:spMkLst>
        </pc:spChg>
        <pc:spChg chg="mod">
          <ac:chgData name="Helene VINH" userId="853aa88f-ba6c-423d-b3e1-a91a7008bab9" providerId="ADAL" clId="{75704920-C721-47CE-A81C-380BE9166F42}" dt="2020-02-26T15:42:28.478" v="2309"/>
          <ac:spMkLst>
            <pc:docMk/>
            <pc:sldMk cId="292150464" sldId="282"/>
            <ac:spMk id="4" creationId="{FEF7D6A0-234F-4000-BC8E-17AA3A729265}"/>
          </ac:spMkLst>
        </pc:spChg>
        <pc:spChg chg="add mod">
          <ac:chgData name="Helene VINH" userId="853aa88f-ba6c-423d-b3e1-a91a7008bab9" providerId="ADAL" clId="{75704920-C721-47CE-A81C-380BE9166F42}" dt="2020-02-26T15:43:39.657" v="2358" actId="14100"/>
          <ac:spMkLst>
            <pc:docMk/>
            <pc:sldMk cId="292150464" sldId="282"/>
            <ac:spMk id="10" creationId="{6E8B46B4-2716-4217-BF14-CFD016FA6E6C}"/>
          </ac:spMkLst>
        </pc:spChg>
        <pc:spChg chg="del">
          <ac:chgData name="Helene VINH" userId="853aa88f-ba6c-423d-b3e1-a91a7008bab9" providerId="ADAL" clId="{75704920-C721-47CE-A81C-380BE9166F42}" dt="2020-02-26T15:14:57.567" v="1778" actId="478"/>
          <ac:spMkLst>
            <pc:docMk/>
            <pc:sldMk cId="292150464" sldId="282"/>
            <ac:spMk id="15" creationId="{B2C6A1FC-045D-4EBD-9E3D-EA480C56DDF6}"/>
          </ac:spMkLst>
        </pc:spChg>
        <pc:spChg chg="del">
          <ac:chgData name="Helene VINH" userId="853aa88f-ba6c-423d-b3e1-a91a7008bab9" providerId="ADAL" clId="{75704920-C721-47CE-A81C-380BE9166F42}" dt="2020-02-26T15:14:56.763" v="1777" actId="478"/>
          <ac:spMkLst>
            <pc:docMk/>
            <pc:sldMk cId="292150464" sldId="282"/>
            <ac:spMk id="16" creationId="{F8527B33-9475-4546-980B-AD76EFF16D86}"/>
          </ac:spMkLst>
        </pc:spChg>
        <pc:spChg chg="del">
          <ac:chgData name="Helene VINH" userId="853aa88f-ba6c-423d-b3e1-a91a7008bab9" providerId="ADAL" clId="{75704920-C721-47CE-A81C-380BE9166F42}" dt="2020-02-26T15:14:59.642" v="1780" actId="478"/>
          <ac:spMkLst>
            <pc:docMk/>
            <pc:sldMk cId="292150464" sldId="282"/>
            <ac:spMk id="17" creationId="{38654F16-9B11-4007-BE64-118408ADF16F}"/>
          </ac:spMkLst>
        </pc:spChg>
        <pc:spChg chg="add mod">
          <ac:chgData name="Helene VINH" userId="853aa88f-ba6c-423d-b3e1-a91a7008bab9" providerId="ADAL" clId="{75704920-C721-47CE-A81C-380BE9166F42}" dt="2020-02-26T15:43:34.826" v="2356" actId="14100"/>
          <ac:spMkLst>
            <pc:docMk/>
            <pc:sldMk cId="292150464" sldId="282"/>
            <ac:spMk id="18" creationId="{F9638351-ABD2-49E7-9C4B-134376F9359C}"/>
          </ac:spMkLst>
        </pc:spChg>
        <pc:spChg chg="del">
          <ac:chgData name="Helene VINH" userId="853aa88f-ba6c-423d-b3e1-a91a7008bab9" providerId="ADAL" clId="{75704920-C721-47CE-A81C-380BE9166F42}" dt="2020-02-26T15:15:00.178" v="1781" actId="478"/>
          <ac:spMkLst>
            <pc:docMk/>
            <pc:sldMk cId="292150464" sldId="282"/>
            <ac:spMk id="19" creationId="{246B2286-C3B1-4D17-B707-D4B46219E604}"/>
          </ac:spMkLst>
        </pc:spChg>
        <pc:spChg chg="del">
          <ac:chgData name="Helene VINH" userId="853aa88f-ba6c-423d-b3e1-a91a7008bab9" providerId="ADAL" clId="{75704920-C721-47CE-A81C-380BE9166F42}" dt="2020-02-26T15:14:58.660" v="1779" actId="478"/>
          <ac:spMkLst>
            <pc:docMk/>
            <pc:sldMk cId="292150464" sldId="282"/>
            <ac:spMk id="20" creationId="{27AB7871-58B4-4E8C-B42D-A8C1024A8CBA}"/>
          </ac:spMkLst>
        </pc:spChg>
        <pc:picChg chg="add mod">
          <ac:chgData name="Helene VINH" userId="853aa88f-ba6c-423d-b3e1-a91a7008bab9" providerId="ADAL" clId="{75704920-C721-47CE-A81C-380BE9166F42}" dt="2020-02-26T15:43:44.432" v="2359" actId="1076"/>
          <ac:picMkLst>
            <pc:docMk/>
            <pc:sldMk cId="292150464" sldId="282"/>
            <ac:picMk id="3" creationId="{838EA18F-8B7D-4A10-A465-2382ABA1D3FD}"/>
          </ac:picMkLst>
        </pc:picChg>
        <pc:picChg chg="add mod">
          <ac:chgData name="Helene VINH" userId="853aa88f-ba6c-423d-b3e1-a91a7008bab9" providerId="ADAL" clId="{75704920-C721-47CE-A81C-380BE9166F42}" dt="2020-02-26T15:41:14.086" v="2264" actId="14100"/>
          <ac:picMkLst>
            <pc:docMk/>
            <pc:sldMk cId="292150464" sldId="282"/>
            <ac:picMk id="5" creationId="{7E07AF27-2243-4C65-ABD7-E31C1D42009D}"/>
          </ac:picMkLst>
        </pc:picChg>
      </pc:sldChg>
      <pc:sldChg chg="addSp delSp modSp add ord modTransition">
        <pc:chgData name="Helene VINH" userId="853aa88f-ba6c-423d-b3e1-a91a7008bab9" providerId="ADAL" clId="{75704920-C721-47CE-A81C-380BE9166F42}" dt="2020-02-26T15:38:00.601" v="2252" actId="20577"/>
        <pc:sldMkLst>
          <pc:docMk/>
          <pc:sldMk cId="2125775823" sldId="283"/>
        </pc:sldMkLst>
        <pc:spChg chg="mod">
          <ac:chgData name="Helene VINH" userId="853aa88f-ba6c-423d-b3e1-a91a7008bab9" providerId="ADAL" clId="{75704920-C721-47CE-A81C-380BE9166F42}" dt="2020-02-26T15:30:05.603" v="2039" actId="20577"/>
          <ac:spMkLst>
            <pc:docMk/>
            <pc:sldMk cId="2125775823" sldId="283"/>
            <ac:spMk id="2" creationId="{B71C96B6-8D82-424F-81EF-F9DF24E38D8D}"/>
          </ac:spMkLst>
        </pc:spChg>
        <pc:spChg chg="del">
          <ac:chgData name="Helene VINH" userId="853aa88f-ba6c-423d-b3e1-a91a7008bab9" providerId="ADAL" clId="{75704920-C721-47CE-A81C-380BE9166F42}" dt="2020-02-26T15:30:26.871" v="2041" actId="478"/>
          <ac:spMkLst>
            <pc:docMk/>
            <pc:sldMk cId="2125775823" sldId="283"/>
            <ac:spMk id="10" creationId="{FBE6536D-F94C-4DA8-BF0E-70D978CB8E0C}"/>
          </ac:spMkLst>
        </pc:spChg>
        <pc:spChg chg="add mod">
          <ac:chgData name="Helene VINH" userId="853aa88f-ba6c-423d-b3e1-a91a7008bab9" providerId="ADAL" clId="{75704920-C721-47CE-A81C-380BE9166F42}" dt="2020-02-26T15:35:50.296" v="2149" actId="1076"/>
          <ac:spMkLst>
            <pc:docMk/>
            <pc:sldMk cId="2125775823" sldId="283"/>
            <ac:spMk id="11" creationId="{FAE33194-4E54-43F1-A2B3-93A7180C79CF}"/>
          </ac:spMkLst>
        </pc:spChg>
        <pc:spChg chg="add mod">
          <ac:chgData name="Helene VINH" userId="853aa88f-ba6c-423d-b3e1-a91a7008bab9" providerId="ADAL" clId="{75704920-C721-47CE-A81C-380BE9166F42}" dt="2020-02-26T15:36:38.980" v="2196" actId="20577"/>
          <ac:spMkLst>
            <pc:docMk/>
            <pc:sldMk cId="2125775823" sldId="283"/>
            <ac:spMk id="14" creationId="{3CE6322D-2B58-4406-AD78-88C64B85E094}"/>
          </ac:spMkLst>
        </pc:spChg>
        <pc:spChg chg="add mod">
          <ac:chgData name="Helene VINH" userId="853aa88f-ba6c-423d-b3e1-a91a7008bab9" providerId="ADAL" clId="{75704920-C721-47CE-A81C-380BE9166F42}" dt="2020-02-26T15:38:00.601" v="2252" actId="20577"/>
          <ac:spMkLst>
            <pc:docMk/>
            <pc:sldMk cId="2125775823" sldId="283"/>
            <ac:spMk id="16" creationId="{CF7BDBD5-5380-4129-B8C7-59417D173D88}"/>
          </ac:spMkLst>
        </pc:spChg>
        <pc:picChg chg="add del mod">
          <ac:chgData name="Helene VINH" userId="853aa88f-ba6c-423d-b3e1-a91a7008bab9" providerId="ADAL" clId="{75704920-C721-47CE-A81C-380BE9166F42}" dt="2020-02-26T15:32:59.351" v="2047" actId="478"/>
          <ac:picMkLst>
            <pc:docMk/>
            <pc:sldMk cId="2125775823" sldId="283"/>
            <ac:picMk id="5" creationId="{E7E92721-AA2A-416E-AF2C-5A5C63A19C86}"/>
          </ac:picMkLst>
        </pc:picChg>
        <pc:picChg chg="add mod">
          <ac:chgData name="Helene VINH" userId="853aa88f-ba6c-423d-b3e1-a91a7008bab9" providerId="ADAL" clId="{75704920-C721-47CE-A81C-380BE9166F42}" dt="2020-02-26T15:35:54.323" v="2150" actId="1076"/>
          <ac:picMkLst>
            <pc:docMk/>
            <pc:sldMk cId="2125775823" sldId="283"/>
            <ac:picMk id="13" creationId="{E05F39DF-A210-45E5-9CCB-1CB962D5D0BF}"/>
          </ac:picMkLst>
        </pc:picChg>
        <pc:picChg chg="add mod">
          <ac:chgData name="Helene VINH" userId="853aa88f-ba6c-423d-b3e1-a91a7008bab9" providerId="ADAL" clId="{75704920-C721-47CE-A81C-380BE9166F42}" dt="2020-02-26T15:35:42.125" v="2148" actId="1076"/>
          <ac:picMkLst>
            <pc:docMk/>
            <pc:sldMk cId="2125775823" sldId="283"/>
            <ac:picMk id="15" creationId="{571BC78F-B335-4F79-97DC-61ECC248B935}"/>
          </ac:picMkLst>
        </pc:picChg>
        <pc:picChg chg="add mod">
          <ac:chgData name="Helene VINH" userId="853aa88f-ba6c-423d-b3e1-a91a7008bab9" providerId="ADAL" clId="{75704920-C721-47CE-A81C-380BE9166F42}" dt="2020-02-26T15:37:02.146" v="2198" actId="1076"/>
          <ac:picMkLst>
            <pc:docMk/>
            <pc:sldMk cId="2125775823" sldId="283"/>
            <ac:picMk id="17" creationId="{C63B72FE-B78E-48B0-BA2C-315DA1A345EE}"/>
          </ac:picMkLst>
        </pc:picChg>
      </pc:sldChg>
      <pc:sldChg chg="addSp modSp add modAnim">
        <pc:chgData name="Helene VINH" userId="853aa88f-ba6c-423d-b3e1-a91a7008bab9" providerId="ADAL" clId="{75704920-C721-47CE-A81C-380BE9166F42}" dt="2020-02-26T15:53:00.145" v="2595"/>
        <pc:sldMkLst>
          <pc:docMk/>
          <pc:sldMk cId="1896748126" sldId="284"/>
        </pc:sldMkLst>
        <pc:spChg chg="add mod">
          <ac:chgData name="Helene VINH" userId="853aa88f-ba6c-423d-b3e1-a91a7008bab9" providerId="ADAL" clId="{75704920-C721-47CE-A81C-380BE9166F42}" dt="2020-02-26T15:47:43.578" v="2449" actId="1076"/>
          <ac:spMkLst>
            <pc:docMk/>
            <pc:sldMk cId="1896748126" sldId="284"/>
            <ac:spMk id="18" creationId="{3F089A09-78F6-4C04-8906-3BC27E84C19F}"/>
          </ac:spMkLst>
        </pc:spChg>
        <pc:spChg chg="add mod">
          <ac:chgData name="Helene VINH" userId="853aa88f-ba6c-423d-b3e1-a91a7008bab9" providerId="ADAL" clId="{75704920-C721-47CE-A81C-380BE9166F42}" dt="2020-02-26T15:51:08.785" v="2579" actId="1076"/>
          <ac:spMkLst>
            <pc:docMk/>
            <pc:sldMk cId="1896748126" sldId="284"/>
            <ac:spMk id="19" creationId="{60F4FEAE-5AAA-40EA-AC6E-C86F8FF915F9}"/>
          </ac:spMkLst>
        </pc:spChg>
        <pc:picChg chg="mod">
          <ac:chgData name="Helene VINH" userId="853aa88f-ba6c-423d-b3e1-a91a7008bab9" providerId="ADAL" clId="{75704920-C721-47CE-A81C-380BE9166F42}" dt="2020-02-26T15:51:05.923" v="2577" actId="14100"/>
          <ac:picMkLst>
            <pc:docMk/>
            <pc:sldMk cId="1896748126" sldId="284"/>
            <ac:picMk id="3" creationId="{0ABCAB99-8CE3-40BF-988E-72F95EE33ABC}"/>
          </ac:picMkLst>
        </pc:picChg>
        <pc:picChg chg="mod">
          <ac:chgData name="Helene VINH" userId="853aa88f-ba6c-423d-b3e1-a91a7008bab9" providerId="ADAL" clId="{75704920-C721-47CE-A81C-380BE9166F42}" dt="2020-02-26T15:47:39.170" v="2447" actId="14100"/>
          <ac:picMkLst>
            <pc:docMk/>
            <pc:sldMk cId="1896748126" sldId="284"/>
            <ac:picMk id="5" creationId="{E9C26EC4-26E3-438B-84D8-04B132B39940}"/>
          </ac:picMkLst>
        </pc:picChg>
      </pc:sldChg>
      <pc:sldChg chg="add modTransition modAnim">
        <pc:chgData name="Helene VINH" userId="853aa88f-ba6c-423d-b3e1-a91a7008bab9" providerId="ADAL" clId="{75704920-C721-47CE-A81C-380BE9166F42}" dt="2020-02-26T15:59:24.361" v="2624"/>
        <pc:sldMkLst>
          <pc:docMk/>
          <pc:sldMk cId="1823428646" sldId="285"/>
        </pc:sldMkLst>
      </pc:sldChg>
      <pc:sldChg chg="add del">
        <pc:chgData name="Helene VINH" userId="853aa88f-ba6c-423d-b3e1-a91a7008bab9" providerId="ADAL" clId="{75704920-C721-47CE-A81C-380BE9166F42}" dt="2020-02-26T15:58:16.325" v="2615" actId="2696"/>
        <pc:sldMkLst>
          <pc:docMk/>
          <pc:sldMk cId="4008613588" sldId="285"/>
        </pc:sldMkLst>
      </pc:sldChg>
      <pc:sldMasterChg chg="delSldLayout">
        <pc:chgData name="Helene VINH" userId="853aa88f-ba6c-423d-b3e1-a91a7008bab9" providerId="ADAL" clId="{75704920-C721-47CE-A81C-380BE9166F42}" dt="2020-02-25T16:50:54.118" v="598" actId="2696"/>
        <pc:sldMasterMkLst>
          <pc:docMk/>
          <pc:sldMasterMk cId="461345097" sldId="2147483678"/>
        </pc:sldMasterMkLst>
        <pc:sldLayoutChg chg="del">
          <pc:chgData name="Helene VINH" userId="853aa88f-ba6c-423d-b3e1-a91a7008bab9" providerId="ADAL" clId="{75704920-C721-47CE-A81C-380BE9166F42}" dt="2020-02-25T16:50:54.118" v="598" actId="2696"/>
          <pc:sldLayoutMkLst>
            <pc:docMk/>
            <pc:sldMasterMk cId="461345097" sldId="2147483678"/>
            <pc:sldLayoutMk cId="3579699040" sldId="2147483690"/>
          </pc:sldLayoutMkLst>
        </pc:sldLayoutChg>
      </pc:sldMasterChg>
    </pc:docChg>
  </pc:docChgLst>
  <pc:docChgLst>
    <pc:chgData name="Guillaume ROCHELLE" userId="11ed051d-5bbc-42f3-8c43-9ba7af8448c9" providerId="ADAL" clId="{205892C2-419B-4AE3-B894-F8D1F1BE7715}"/>
    <pc:docChg chg="modSld">
      <pc:chgData name="Guillaume ROCHELLE" userId="11ed051d-5bbc-42f3-8c43-9ba7af8448c9" providerId="ADAL" clId="{205892C2-419B-4AE3-B894-F8D1F1BE7715}" dt="2020-02-26T15:49:08.050" v="25" actId="1076"/>
      <pc:docMkLst>
        <pc:docMk/>
      </pc:docMkLst>
      <pc:sldChg chg="addSp modSp">
        <pc:chgData name="Guillaume ROCHELLE" userId="11ed051d-5bbc-42f3-8c43-9ba7af8448c9" providerId="ADAL" clId="{205892C2-419B-4AE3-B894-F8D1F1BE7715}" dt="2020-02-26T15:44:59.629" v="1" actId="1076"/>
        <pc:sldMkLst>
          <pc:docMk/>
          <pc:sldMk cId="935824508" sldId="266"/>
        </pc:sldMkLst>
        <pc:picChg chg="add mod">
          <ac:chgData name="Guillaume ROCHELLE" userId="11ed051d-5bbc-42f3-8c43-9ba7af8448c9" providerId="ADAL" clId="{205892C2-419B-4AE3-B894-F8D1F1BE7715}" dt="2020-02-26T15:44:59.629" v="1" actId="1076"/>
          <ac:picMkLst>
            <pc:docMk/>
            <pc:sldMk cId="935824508" sldId="266"/>
            <ac:picMk id="10" creationId="{B2ADFA5F-871E-47F1-804A-1E157AFB8C06}"/>
          </ac:picMkLst>
        </pc:picChg>
      </pc:sldChg>
      <pc:sldChg chg="addSp modSp">
        <pc:chgData name="Guillaume ROCHELLE" userId="11ed051d-5bbc-42f3-8c43-9ba7af8448c9" providerId="ADAL" clId="{205892C2-419B-4AE3-B894-F8D1F1BE7715}" dt="2020-02-26T15:46:39.772" v="7" actId="1076"/>
        <pc:sldMkLst>
          <pc:docMk/>
          <pc:sldMk cId="4025576867" sldId="274"/>
        </pc:sldMkLst>
        <pc:picChg chg="add mod">
          <ac:chgData name="Guillaume ROCHELLE" userId="11ed051d-5bbc-42f3-8c43-9ba7af8448c9" providerId="ADAL" clId="{205892C2-419B-4AE3-B894-F8D1F1BE7715}" dt="2020-02-26T15:46:39.772" v="7" actId="1076"/>
          <ac:picMkLst>
            <pc:docMk/>
            <pc:sldMk cId="4025576867" sldId="274"/>
            <ac:picMk id="3" creationId="{567CFA3B-5DC0-4876-8CD0-DFF205462CC1}"/>
          </ac:picMkLst>
        </pc:picChg>
      </pc:sldChg>
      <pc:sldChg chg="addSp modSp">
        <pc:chgData name="Guillaume ROCHELLE" userId="11ed051d-5bbc-42f3-8c43-9ba7af8448c9" providerId="ADAL" clId="{205892C2-419B-4AE3-B894-F8D1F1BE7715}" dt="2020-02-26T15:47:54.754" v="11" actId="1076"/>
        <pc:sldMkLst>
          <pc:docMk/>
          <pc:sldMk cId="3839748858" sldId="275"/>
        </pc:sldMkLst>
        <pc:picChg chg="add mod">
          <ac:chgData name="Guillaume ROCHELLE" userId="11ed051d-5bbc-42f3-8c43-9ba7af8448c9" providerId="ADAL" clId="{205892C2-419B-4AE3-B894-F8D1F1BE7715}" dt="2020-02-26T15:47:54.754" v="11" actId="1076"/>
          <ac:picMkLst>
            <pc:docMk/>
            <pc:sldMk cId="3839748858" sldId="275"/>
            <ac:picMk id="5" creationId="{AFD43297-31EA-481D-BF23-84AEB7EC4FA4}"/>
          </ac:picMkLst>
        </pc:picChg>
      </pc:sldChg>
      <pc:sldChg chg="addSp modSp">
        <pc:chgData name="Guillaume ROCHELLE" userId="11ed051d-5bbc-42f3-8c43-9ba7af8448c9" providerId="ADAL" clId="{205892C2-419B-4AE3-B894-F8D1F1BE7715}" dt="2020-02-26T15:48:37.483" v="17" actId="1076"/>
        <pc:sldMkLst>
          <pc:docMk/>
          <pc:sldMk cId="614249637" sldId="277"/>
        </pc:sldMkLst>
        <pc:picChg chg="add mod">
          <ac:chgData name="Guillaume ROCHELLE" userId="11ed051d-5bbc-42f3-8c43-9ba7af8448c9" providerId="ADAL" clId="{205892C2-419B-4AE3-B894-F8D1F1BE7715}" dt="2020-02-26T15:48:37.483" v="17" actId="1076"/>
          <ac:picMkLst>
            <pc:docMk/>
            <pc:sldMk cId="614249637" sldId="277"/>
            <ac:picMk id="15" creationId="{CE597C52-9C1E-4B3C-868D-9A3A7D7139BF}"/>
          </ac:picMkLst>
        </pc:picChg>
      </pc:sldChg>
      <pc:sldChg chg="addSp modSp">
        <pc:chgData name="Guillaume ROCHELLE" userId="11ed051d-5bbc-42f3-8c43-9ba7af8448c9" providerId="ADAL" clId="{205892C2-419B-4AE3-B894-F8D1F1BE7715}" dt="2020-02-26T15:49:08.050" v="25" actId="1076"/>
        <pc:sldMkLst>
          <pc:docMk/>
          <pc:sldMk cId="2106868316" sldId="279"/>
        </pc:sldMkLst>
        <pc:picChg chg="add mod">
          <ac:chgData name="Guillaume ROCHELLE" userId="11ed051d-5bbc-42f3-8c43-9ba7af8448c9" providerId="ADAL" clId="{205892C2-419B-4AE3-B894-F8D1F1BE7715}" dt="2020-02-26T15:49:08.050" v="25" actId="1076"/>
          <ac:picMkLst>
            <pc:docMk/>
            <pc:sldMk cId="2106868316" sldId="279"/>
            <ac:picMk id="3" creationId="{8A68E614-4341-4DD7-B76A-B6099517A5D5}"/>
          </ac:picMkLst>
        </pc:picChg>
      </pc:sldChg>
      <pc:sldChg chg="addSp modSp">
        <pc:chgData name="Guillaume ROCHELLE" userId="11ed051d-5bbc-42f3-8c43-9ba7af8448c9" providerId="ADAL" clId="{205892C2-419B-4AE3-B894-F8D1F1BE7715}" dt="2020-02-26T15:46:00.627" v="5" actId="1076"/>
        <pc:sldMkLst>
          <pc:docMk/>
          <pc:sldMk cId="1896748126" sldId="284"/>
        </pc:sldMkLst>
        <pc:picChg chg="add mod">
          <ac:chgData name="Guillaume ROCHELLE" userId="11ed051d-5bbc-42f3-8c43-9ba7af8448c9" providerId="ADAL" clId="{205892C2-419B-4AE3-B894-F8D1F1BE7715}" dt="2020-02-26T15:46:00.627" v="5" actId="1076"/>
          <ac:picMkLst>
            <pc:docMk/>
            <pc:sldMk cId="1896748126" sldId="284"/>
            <ac:picMk id="3" creationId="{0ABCAB99-8CE3-40BF-988E-72F95EE33ABC}"/>
          </ac:picMkLst>
        </pc:picChg>
      </pc:sldChg>
    </pc:docChg>
  </pc:docChgLst>
  <pc:docChgLst>
    <pc:chgData name="Helene VINH" userId="S::helene.vinh@amadeus.com::853aa88f-ba6c-423d-b3e1-a91a7008bab9" providerId="AD" clId="Web-{8D152775-53F0-4233-8713-B4C34AB93684}"/>
    <pc:docChg chg="modSld">
      <pc:chgData name="Helene VINH" userId="S::helene.vinh@amadeus.com::853aa88f-ba6c-423d-b3e1-a91a7008bab9" providerId="AD" clId="Web-{8D152775-53F0-4233-8713-B4C34AB93684}" dt="2020-02-25T15:31:28.331" v="4" actId="20577"/>
      <pc:docMkLst>
        <pc:docMk/>
      </pc:docMkLst>
      <pc:sldChg chg="modSp">
        <pc:chgData name="Helene VINH" userId="S::helene.vinh@amadeus.com::853aa88f-ba6c-423d-b3e1-a91a7008bab9" providerId="AD" clId="Web-{8D152775-53F0-4233-8713-B4C34AB93684}" dt="2020-02-25T15:31:24.972" v="2" actId="20577"/>
        <pc:sldMkLst>
          <pc:docMk/>
          <pc:sldMk cId="97265973" sldId="258"/>
        </pc:sldMkLst>
        <pc:spChg chg="mod">
          <ac:chgData name="Helene VINH" userId="S::helene.vinh@amadeus.com::853aa88f-ba6c-423d-b3e1-a91a7008bab9" providerId="AD" clId="Web-{8D152775-53F0-4233-8713-B4C34AB93684}" dt="2020-02-25T15:31:24.972" v="2" actId="20577"/>
          <ac:spMkLst>
            <pc:docMk/>
            <pc:sldMk cId="97265973" sldId="258"/>
            <ac:spMk id="3" creationId="{85631D31-6550-460A-96B2-88BEE42C6DB7}"/>
          </ac:spMkLst>
        </pc:spChg>
      </pc:sldChg>
    </pc:docChg>
  </pc:docChgLst>
  <pc:docChgLst>
    <pc:chgData name="Julien CARON" userId="bcf94f53-3f18-4aac-af83-9571ea9acb69" providerId="ADAL" clId="{A3F874E6-AD8C-4788-B7E9-B9E50D8C7113}"/>
    <pc:docChg chg="undo custSel addSld modSld modMainMaster">
      <pc:chgData name="Julien CARON" userId="bcf94f53-3f18-4aac-af83-9571ea9acb69" providerId="ADAL" clId="{A3F874E6-AD8C-4788-B7E9-B9E50D8C7113}" dt="2020-02-26T16:02:57.120" v="136" actId="20577"/>
      <pc:docMkLst>
        <pc:docMk/>
      </pc:docMkLst>
      <pc:sldChg chg="modSp">
        <pc:chgData name="Julien CARON" userId="bcf94f53-3f18-4aac-af83-9571ea9acb69" providerId="ADAL" clId="{A3F874E6-AD8C-4788-B7E9-B9E50D8C7113}" dt="2020-02-26T16:02:57.120" v="136" actId="20577"/>
        <pc:sldMkLst>
          <pc:docMk/>
          <pc:sldMk cId="460803373" sldId="256"/>
        </pc:sldMkLst>
        <pc:spChg chg="mod">
          <ac:chgData name="Julien CARON" userId="bcf94f53-3f18-4aac-af83-9571ea9acb69" providerId="ADAL" clId="{A3F874E6-AD8C-4788-B7E9-B9E50D8C7113}" dt="2020-02-26T16:02:57.120" v="136" actId="20577"/>
          <ac:spMkLst>
            <pc:docMk/>
            <pc:sldMk cId="460803373" sldId="256"/>
            <ac:spMk id="4" creationId="{2C1272AC-7202-4B94-99B6-F533A8647D55}"/>
          </ac:spMkLst>
        </pc:spChg>
      </pc:sldChg>
      <pc:sldChg chg="addSp delSp modSp modTransition">
        <pc:chgData name="Julien CARON" userId="bcf94f53-3f18-4aac-af83-9571ea9acb69" providerId="ADAL" clId="{A3F874E6-AD8C-4788-B7E9-B9E50D8C7113}" dt="2020-02-25T15:50:09.680" v="126"/>
        <pc:sldMkLst>
          <pc:docMk/>
          <pc:sldMk cId="2228633460" sldId="264"/>
        </pc:sldMkLst>
        <pc:spChg chg="del mod">
          <ac:chgData name="Julien CARON" userId="bcf94f53-3f18-4aac-af83-9571ea9acb69" providerId="ADAL" clId="{A3F874E6-AD8C-4788-B7E9-B9E50D8C7113}" dt="2020-02-25T15:44:27.105" v="83" actId="478"/>
          <ac:spMkLst>
            <pc:docMk/>
            <pc:sldMk cId="2228633460" sldId="264"/>
            <ac:spMk id="2" creationId="{B71C96B6-8D82-424F-81EF-F9DF24E38D8D}"/>
          </ac:spMkLst>
        </pc:spChg>
        <pc:spChg chg="del">
          <ac:chgData name="Julien CARON" userId="bcf94f53-3f18-4aac-af83-9571ea9acb69" providerId="ADAL" clId="{A3F874E6-AD8C-4788-B7E9-B9E50D8C7113}" dt="2020-02-25T15:44:24.797" v="82" actId="478"/>
          <ac:spMkLst>
            <pc:docMk/>
            <pc:sldMk cId="2228633460" sldId="264"/>
            <ac:spMk id="3" creationId="{6D453FD9-6A49-4798-91AA-A21A72ADBB4B}"/>
          </ac:spMkLst>
        </pc:spChg>
        <pc:spChg chg="add del mod ord">
          <ac:chgData name="Julien CARON" userId="bcf94f53-3f18-4aac-af83-9571ea9acb69" providerId="ADAL" clId="{A3F874E6-AD8C-4788-B7E9-B9E50D8C7113}" dt="2020-02-25T15:44:22.393" v="81" actId="478"/>
          <ac:spMkLst>
            <pc:docMk/>
            <pc:sldMk cId="2228633460" sldId="264"/>
            <ac:spMk id="4" creationId="{FEF7D6A0-234F-4000-BC8E-17AA3A729265}"/>
          </ac:spMkLst>
        </pc:spChg>
        <pc:spChg chg="add del">
          <ac:chgData name="Julien CARON" userId="bcf94f53-3f18-4aac-af83-9571ea9acb69" providerId="ADAL" clId="{A3F874E6-AD8C-4788-B7E9-B9E50D8C7113}" dt="2020-02-25T15:44:17.970" v="79"/>
          <ac:spMkLst>
            <pc:docMk/>
            <pc:sldMk cId="2228633460" sldId="264"/>
            <ac:spMk id="5" creationId="{1FEC544E-E596-4EBB-BEB6-F84330D6CF20}"/>
          </ac:spMkLst>
        </pc:spChg>
        <pc:spChg chg="add mod">
          <ac:chgData name="Julien CARON" userId="bcf94f53-3f18-4aac-af83-9571ea9acb69" providerId="ADAL" clId="{A3F874E6-AD8C-4788-B7E9-B9E50D8C7113}" dt="2020-02-25T15:44:57.252" v="101" actId="207"/>
          <ac:spMkLst>
            <pc:docMk/>
            <pc:sldMk cId="2228633460" sldId="264"/>
            <ac:spMk id="7" creationId="{E9C77094-1864-4291-8D51-BD3BF6457FE4}"/>
          </ac:spMkLst>
        </pc:spChg>
        <pc:spChg chg="add del">
          <ac:chgData name="Julien CARON" userId="bcf94f53-3f18-4aac-af83-9571ea9acb69" providerId="ADAL" clId="{A3F874E6-AD8C-4788-B7E9-B9E50D8C7113}" dt="2020-02-25T15:44:30.065" v="85"/>
          <ac:spMkLst>
            <pc:docMk/>
            <pc:sldMk cId="2228633460" sldId="264"/>
            <ac:spMk id="8" creationId="{1BDE6398-2D2F-45BA-BB21-2345B4990ABC}"/>
          </ac:spMkLst>
        </pc:spChg>
        <pc:spChg chg="add del">
          <ac:chgData name="Julien CARON" userId="bcf94f53-3f18-4aac-af83-9571ea9acb69" providerId="ADAL" clId="{A3F874E6-AD8C-4788-B7E9-B9E50D8C7113}" dt="2020-02-25T15:44:30.065" v="85"/>
          <ac:spMkLst>
            <pc:docMk/>
            <pc:sldMk cId="2228633460" sldId="264"/>
            <ac:spMk id="9" creationId="{D2471D3E-BB5F-4F81-8461-7FBA991DB329}"/>
          </ac:spMkLst>
        </pc:spChg>
        <pc:spChg chg="add mod">
          <ac:chgData name="Julien CARON" userId="bcf94f53-3f18-4aac-af83-9571ea9acb69" providerId="ADAL" clId="{A3F874E6-AD8C-4788-B7E9-B9E50D8C7113}" dt="2020-02-25T15:45:14.187" v="107" actId="20577"/>
          <ac:spMkLst>
            <pc:docMk/>
            <pc:sldMk cId="2228633460" sldId="264"/>
            <ac:spMk id="10" creationId="{FA87EB59-3A28-4294-9EE1-FF2A8FD3C140}"/>
          </ac:spMkLst>
        </pc:spChg>
      </pc:sldChg>
      <pc:sldChg chg="add">
        <pc:chgData name="Julien CARON" userId="bcf94f53-3f18-4aac-af83-9571ea9acb69" providerId="ADAL" clId="{A3F874E6-AD8C-4788-B7E9-B9E50D8C7113}" dt="2020-02-25T15:41:14.621" v="63"/>
        <pc:sldMkLst>
          <pc:docMk/>
          <pc:sldMk cId="2530212157" sldId="265"/>
        </pc:sldMkLst>
      </pc:sldChg>
      <pc:sldChg chg="addSp delSp modSp add modTransition">
        <pc:chgData name="Julien CARON" userId="bcf94f53-3f18-4aac-af83-9571ea9acb69" providerId="ADAL" clId="{A3F874E6-AD8C-4788-B7E9-B9E50D8C7113}" dt="2020-02-25T15:50:11.424" v="127"/>
        <pc:sldMkLst>
          <pc:docMk/>
          <pc:sldMk cId="935824508" sldId="266"/>
        </pc:sldMkLst>
        <pc:spChg chg="mod">
          <ac:chgData name="Julien CARON" userId="bcf94f53-3f18-4aac-af83-9571ea9acb69" providerId="ADAL" clId="{A3F874E6-AD8C-4788-B7E9-B9E50D8C7113}" dt="2020-02-25T15:45:24.689" v="110" actId="404"/>
          <ac:spMkLst>
            <pc:docMk/>
            <pc:sldMk cId="935824508" sldId="266"/>
            <ac:spMk id="2" creationId="{B71C96B6-8D82-424F-81EF-F9DF24E38D8D}"/>
          </ac:spMkLst>
        </pc:spChg>
        <pc:spChg chg="del mod">
          <ac:chgData name="Julien CARON" userId="bcf94f53-3f18-4aac-af83-9571ea9acb69" providerId="ADAL" clId="{A3F874E6-AD8C-4788-B7E9-B9E50D8C7113}" dt="2020-02-25T15:46:48.007" v="111"/>
          <ac:spMkLst>
            <pc:docMk/>
            <pc:sldMk cId="935824508" sldId="266"/>
            <ac:spMk id="3" creationId="{6D453FD9-6A49-4798-91AA-A21A72ADBB4B}"/>
          </ac:spMkLst>
        </pc:spChg>
        <pc:spChg chg="mod">
          <ac:chgData name="Julien CARON" userId="bcf94f53-3f18-4aac-af83-9571ea9acb69" providerId="ADAL" clId="{A3F874E6-AD8C-4788-B7E9-B9E50D8C7113}" dt="2020-02-25T15:42:40.156" v="65" actId="207"/>
          <ac:spMkLst>
            <pc:docMk/>
            <pc:sldMk cId="935824508" sldId="266"/>
            <ac:spMk id="4" creationId="{FEF7D6A0-234F-4000-BC8E-17AA3A729265}"/>
          </ac:spMkLst>
        </pc:spChg>
        <pc:spChg chg="add mod">
          <ac:chgData name="Julien CARON" userId="bcf94f53-3f18-4aac-af83-9571ea9acb69" providerId="ADAL" clId="{A3F874E6-AD8C-4788-B7E9-B9E50D8C7113}" dt="2020-02-25T15:47:50.059" v="124" actId="207"/>
          <ac:spMkLst>
            <pc:docMk/>
            <pc:sldMk cId="935824508" sldId="266"/>
            <ac:spMk id="10" creationId="{FBE6536D-F94C-4DA8-BF0E-70D978CB8E0C}"/>
          </ac:spMkLst>
        </pc:spChg>
        <pc:picChg chg="add mod">
          <ac:chgData name="Julien CARON" userId="bcf94f53-3f18-4aac-af83-9571ea9acb69" providerId="ADAL" clId="{A3F874E6-AD8C-4788-B7E9-B9E50D8C7113}" dt="2020-02-25T15:47:26.897" v="122" actId="14100"/>
          <ac:picMkLst>
            <pc:docMk/>
            <pc:sldMk cId="935824508" sldId="266"/>
            <ac:picMk id="6" creationId="{BBCEC746-776E-4562-A845-E47041831C57}"/>
          </ac:picMkLst>
        </pc:picChg>
        <pc:picChg chg="add mod">
          <ac:chgData name="Julien CARON" userId="bcf94f53-3f18-4aac-af83-9571ea9acb69" providerId="ADAL" clId="{A3F874E6-AD8C-4788-B7E9-B9E50D8C7113}" dt="2020-02-25T15:47:03.242" v="115" actId="1076"/>
          <ac:picMkLst>
            <pc:docMk/>
            <pc:sldMk cId="935824508" sldId="266"/>
            <ac:picMk id="7" creationId="{2A32B423-EF82-4ACC-8CF4-5B016C81F67E}"/>
          </ac:picMkLst>
        </pc:picChg>
        <pc:picChg chg="add mod">
          <ac:chgData name="Julien CARON" userId="bcf94f53-3f18-4aac-af83-9571ea9acb69" providerId="ADAL" clId="{A3F874E6-AD8C-4788-B7E9-B9E50D8C7113}" dt="2020-02-25T15:47:07.305" v="117" actId="1076"/>
          <ac:picMkLst>
            <pc:docMk/>
            <pc:sldMk cId="935824508" sldId="266"/>
            <ac:picMk id="8" creationId="{16D8CBE4-45E7-4086-91FB-FBD33E1C0B8C}"/>
          </ac:picMkLst>
        </pc:picChg>
        <pc:picChg chg="add mod">
          <ac:chgData name="Julien CARON" userId="bcf94f53-3f18-4aac-af83-9571ea9acb69" providerId="ADAL" clId="{A3F874E6-AD8C-4788-B7E9-B9E50D8C7113}" dt="2020-02-25T15:47:15.510" v="120" actId="1076"/>
          <ac:picMkLst>
            <pc:docMk/>
            <pc:sldMk cId="935824508" sldId="266"/>
            <ac:picMk id="9" creationId="{AC1414F5-1D2D-426D-8C8B-867E514B13B0}"/>
          </ac:picMkLst>
        </pc:picChg>
      </pc:sldChg>
      <pc:sldMasterChg chg="addSp modSldLayout">
        <pc:chgData name="Julien CARON" userId="bcf94f53-3f18-4aac-af83-9571ea9acb69" providerId="ADAL" clId="{A3F874E6-AD8C-4788-B7E9-B9E50D8C7113}" dt="2020-02-25T15:39:17.351" v="45"/>
        <pc:sldMasterMkLst>
          <pc:docMk/>
          <pc:sldMasterMk cId="461345097" sldId="2147483678"/>
        </pc:sldMasterMkLst>
        <pc:spChg chg="add">
          <ac:chgData name="Julien CARON" userId="bcf94f53-3f18-4aac-af83-9571ea9acb69" providerId="ADAL" clId="{A3F874E6-AD8C-4788-B7E9-B9E50D8C7113}" dt="2020-02-25T15:39:17.351" v="45"/>
          <ac:spMkLst>
            <pc:docMk/>
            <pc:sldMasterMk cId="461345097" sldId="2147483678"/>
            <ac:spMk id="7" creationId="{71CAE816-8446-4A99-BE08-662DF0880262}"/>
          </ac:spMkLst>
        </pc:spChg>
        <pc:sldLayoutChg chg="delSp">
          <pc:chgData name="Julien CARON" userId="bcf94f53-3f18-4aac-af83-9571ea9acb69" providerId="ADAL" clId="{A3F874E6-AD8C-4788-B7E9-B9E50D8C7113}" dt="2020-02-25T15:39:17.351" v="45"/>
          <pc:sldLayoutMkLst>
            <pc:docMk/>
            <pc:sldMasterMk cId="461345097" sldId="2147483678"/>
            <pc:sldLayoutMk cId="3579699040" sldId="2147483690"/>
          </pc:sldLayoutMkLst>
          <pc:spChg chg="del">
            <ac:chgData name="Julien CARON" userId="bcf94f53-3f18-4aac-af83-9571ea9acb69" providerId="ADAL" clId="{A3F874E6-AD8C-4788-B7E9-B9E50D8C7113}" dt="2020-02-25T15:39:17.351" v="45"/>
            <ac:spMkLst>
              <pc:docMk/>
              <pc:sldMasterMk cId="461345097" sldId="2147483678"/>
              <pc:sldLayoutMk cId="3579699040" sldId="2147483690"/>
              <ac:spMk id="16" creationId="{00000000-0000-0000-0000-000000000000}"/>
            </ac:spMkLst>
          </pc:spChg>
          <pc:grpChg chg="del">
            <ac:chgData name="Julien CARON" userId="bcf94f53-3f18-4aac-af83-9571ea9acb69" providerId="ADAL" clId="{A3F874E6-AD8C-4788-B7E9-B9E50D8C7113}" dt="2020-02-25T15:39:17.351" v="45"/>
            <ac:grpSpMkLst>
              <pc:docMk/>
              <pc:sldMasterMk cId="461345097" sldId="2147483678"/>
              <pc:sldLayoutMk cId="3579699040" sldId="2147483690"/>
              <ac:grpSpMk id="9" creationId="{00000000-0000-0000-0000-000000000000}"/>
            </ac:grpSpMkLst>
          </pc:grpChg>
        </pc:sldLayoutChg>
      </pc:sldMasterChg>
      <pc:sldMasterChg chg="addSp modSldLayout">
        <pc:chgData name="Julien CARON" userId="bcf94f53-3f18-4aac-af83-9571ea9acb69" providerId="ADAL" clId="{A3F874E6-AD8C-4788-B7E9-B9E50D8C7113}" dt="2020-02-25T15:35:41.809" v="1"/>
        <pc:sldMasterMkLst>
          <pc:docMk/>
          <pc:sldMasterMk cId="2808745976" sldId="2147483678"/>
        </pc:sldMasterMkLst>
        <pc:spChg chg="add">
          <ac:chgData name="Julien CARON" userId="bcf94f53-3f18-4aac-af83-9571ea9acb69" providerId="ADAL" clId="{A3F874E6-AD8C-4788-B7E9-B9E50D8C7113}" dt="2020-02-25T15:35:08.415" v="0"/>
          <ac:spMkLst>
            <pc:docMk/>
            <pc:sldMasterMk cId="2808745976" sldId="2147483678"/>
            <ac:spMk id="7" creationId="{FB0AD74F-39E8-4782-8E74-E4468AB41413}"/>
          </ac:spMkLst>
        </pc:spChg>
        <pc:sldLayoutChg chg="addSp delSp">
          <pc:chgData name="Julien CARON" userId="bcf94f53-3f18-4aac-af83-9571ea9acb69" providerId="ADAL" clId="{A3F874E6-AD8C-4788-B7E9-B9E50D8C7113}" dt="2020-02-25T15:35:41.809" v="1"/>
          <pc:sldLayoutMkLst>
            <pc:docMk/>
            <pc:sldMasterMk cId="2808745976" sldId="2147483678"/>
            <pc:sldLayoutMk cId="1625655217" sldId="2147483690"/>
          </pc:sldLayoutMkLst>
          <pc:spChg chg="add del">
            <ac:chgData name="Julien CARON" userId="bcf94f53-3f18-4aac-af83-9571ea9acb69" providerId="ADAL" clId="{A3F874E6-AD8C-4788-B7E9-B9E50D8C7113}" dt="2020-02-25T15:35:41.809" v="1"/>
            <ac:spMkLst>
              <pc:docMk/>
              <pc:sldMasterMk cId="2808745976" sldId="2147483678"/>
              <pc:sldLayoutMk cId="1625655217" sldId="2147483690"/>
              <ac:spMk id="16" creationId="{00000000-0000-0000-0000-000000000000}"/>
            </ac:spMkLst>
          </pc:spChg>
          <pc:grpChg chg="add del">
            <ac:chgData name="Julien CARON" userId="bcf94f53-3f18-4aac-af83-9571ea9acb69" providerId="ADAL" clId="{A3F874E6-AD8C-4788-B7E9-B9E50D8C7113}" dt="2020-02-25T15:35:41.809" v="1"/>
            <ac:grpSpMkLst>
              <pc:docMk/>
              <pc:sldMasterMk cId="2808745976" sldId="2147483678"/>
              <pc:sldLayoutMk cId="1625655217" sldId="2147483690"/>
              <ac:grpSpMk id="9" creationId="{00000000-0000-0000-0000-000000000000}"/>
            </ac:grpSpMkLst>
          </pc:grpChg>
        </pc:sldLayoutChg>
      </pc:sldMasterChg>
    </pc:docChg>
  </pc:docChgLst>
  <pc:docChgLst>
    <pc:chgData name="Angelica OLVERA BADILLO" userId="912dce81-63ef-46b0-87e7-ef59563da8e5" providerId="ADAL" clId="{28083D1D-933C-4DFB-86BB-B5F9AC5CC2E0}"/>
    <pc:docChg chg="undo custSel modSld">
      <pc:chgData name="Angelica OLVERA BADILLO" userId="912dce81-63ef-46b0-87e7-ef59563da8e5" providerId="ADAL" clId="{28083D1D-933C-4DFB-86BB-B5F9AC5CC2E0}" dt="2020-02-26T15:30:00.730" v="77"/>
      <pc:docMkLst>
        <pc:docMk/>
      </pc:docMkLst>
      <pc:sldChg chg="addSp delSp modSp">
        <pc:chgData name="Angelica OLVERA BADILLO" userId="912dce81-63ef-46b0-87e7-ef59563da8e5" providerId="ADAL" clId="{28083D1D-933C-4DFB-86BB-B5F9AC5CC2E0}" dt="2020-02-26T15:29:24.207" v="74" actId="20577"/>
        <pc:sldMkLst>
          <pc:docMk/>
          <pc:sldMk cId="460803373" sldId="256"/>
        </pc:sldMkLst>
        <pc:spChg chg="del">
          <ac:chgData name="Angelica OLVERA BADILLO" userId="912dce81-63ef-46b0-87e7-ef59563da8e5" providerId="ADAL" clId="{28083D1D-933C-4DFB-86BB-B5F9AC5CC2E0}" dt="2020-02-26T15:28:39.576" v="43" actId="478"/>
          <ac:spMkLst>
            <pc:docMk/>
            <pc:sldMk cId="460803373" sldId="256"/>
            <ac:spMk id="3" creationId="{8828110E-96E7-4F23-BDBF-B3E8B76AFCCE}"/>
          </ac:spMkLst>
        </pc:spChg>
        <pc:spChg chg="add mod">
          <ac:chgData name="Angelica OLVERA BADILLO" userId="912dce81-63ef-46b0-87e7-ef59563da8e5" providerId="ADAL" clId="{28083D1D-933C-4DFB-86BB-B5F9AC5CC2E0}" dt="2020-02-26T15:29:24.207" v="74" actId="20577"/>
          <ac:spMkLst>
            <pc:docMk/>
            <pc:sldMk cId="460803373" sldId="256"/>
            <ac:spMk id="4" creationId="{2C1272AC-7202-4B94-99B6-F533A8647D55}"/>
          </ac:spMkLst>
        </pc:spChg>
        <pc:spChg chg="mod">
          <ac:chgData name="Angelica OLVERA BADILLO" userId="912dce81-63ef-46b0-87e7-ef59563da8e5" providerId="ADAL" clId="{28083D1D-933C-4DFB-86BB-B5F9AC5CC2E0}" dt="2020-02-26T14:53:11.290" v="31" actId="20577"/>
          <ac:spMkLst>
            <pc:docMk/>
            <pc:sldMk cId="460803373" sldId="256"/>
            <ac:spMk id="13" creationId="{40DBC99D-D68E-4D47-9C86-58F1243B7D36}"/>
          </ac:spMkLst>
        </pc:spChg>
        <pc:picChg chg="mod">
          <ac:chgData name="Angelica OLVERA BADILLO" userId="912dce81-63ef-46b0-87e7-ef59563da8e5" providerId="ADAL" clId="{28083D1D-933C-4DFB-86BB-B5F9AC5CC2E0}" dt="2020-02-26T14:52:33.467" v="20" actId="1076"/>
          <ac:picMkLst>
            <pc:docMk/>
            <pc:sldMk cId="460803373" sldId="256"/>
            <ac:picMk id="6" creationId="{0B7EB6A1-38F4-4306-916D-D7D43A49EE2D}"/>
          </ac:picMkLst>
        </pc:picChg>
      </pc:sldChg>
      <pc:sldChg chg="modSp modAnim">
        <pc:chgData name="Angelica OLVERA BADILLO" userId="912dce81-63ef-46b0-87e7-ef59563da8e5" providerId="ADAL" clId="{28083D1D-933C-4DFB-86BB-B5F9AC5CC2E0}" dt="2020-02-26T15:30:00.730" v="77"/>
        <pc:sldMkLst>
          <pc:docMk/>
          <pc:sldMk cId="3269156977" sldId="267"/>
        </pc:sldMkLst>
        <pc:spChg chg="mod">
          <ac:chgData name="Angelica OLVERA BADILLO" userId="912dce81-63ef-46b0-87e7-ef59563da8e5" providerId="ADAL" clId="{28083D1D-933C-4DFB-86BB-B5F9AC5CC2E0}" dt="2020-02-26T15:21:34.825" v="34" actId="20577"/>
          <ac:spMkLst>
            <pc:docMk/>
            <pc:sldMk cId="3269156977" sldId="267"/>
            <ac:spMk id="10" creationId="{FBE6536D-F94C-4DA8-BF0E-70D978CB8E0C}"/>
          </ac:spMkLst>
        </pc:spChg>
      </pc:sldChg>
      <pc:sldChg chg="modSp">
        <pc:chgData name="Angelica OLVERA BADILLO" userId="912dce81-63ef-46b0-87e7-ef59563da8e5" providerId="ADAL" clId="{28083D1D-933C-4DFB-86BB-B5F9AC5CC2E0}" dt="2020-02-26T15:22:28.912" v="42" actId="20577"/>
        <pc:sldMkLst>
          <pc:docMk/>
          <pc:sldMk cId="3943079387" sldId="278"/>
        </pc:sldMkLst>
        <pc:spChg chg="mod">
          <ac:chgData name="Angelica OLVERA BADILLO" userId="912dce81-63ef-46b0-87e7-ef59563da8e5" providerId="ADAL" clId="{28083D1D-933C-4DFB-86BB-B5F9AC5CC2E0}" dt="2020-02-26T15:22:28.912" v="42" actId="20577"/>
          <ac:spMkLst>
            <pc:docMk/>
            <pc:sldMk cId="3943079387" sldId="278"/>
            <ac:spMk id="7" creationId="{E9C77094-1864-4291-8D51-BD3BF6457FE4}"/>
          </ac:spMkLst>
        </pc:spChg>
      </pc:sldChg>
    </pc:docChg>
  </pc:docChgLst>
  <pc:docChgLst>
    <pc:chgData name="Angelica OLVERA BADILLO" userId="912dce81-63ef-46b0-87e7-ef59563da8e5" providerId="ADAL" clId="{7D350229-A5D6-4FFD-AE0A-7D92BB49FED9}"/>
    <pc:docChg chg="undo custSel addSld delSld modSld sldOrd modMainMaster">
      <pc:chgData name="Angelica OLVERA BADILLO" userId="912dce81-63ef-46b0-87e7-ef59563da8e5" providerId="ADAL" clId="{7D350229-A5D6-4FFD-AE0A-7D92BB49FED9}" dt="2020-02-25T15:27:22.024" v="1778" actId="1076"/>
      <pc:docMkLst>
        <pc:docMk/>
      </pc:docMkLst>
      <pc:sldChg chg="addSp delSp modSp setBg">
        <pc:chgData name="Angelica OLVERA BADILLO" userId="912dce81-63ef-46b0-87e7-ef59563da8e5" providerId="ADAL" clId="{7D350229-A5D6-4FFD-AE0A-7D92BB49FED9}" dt="2020-02-25T15:03:21.834" v="458"/>
        <pc:sldMkLst>
          <pc:docMk/>
          <pc:sldMk cId="460803373" sldId="256"/>
        </pc:sldMkLst>
        <pc:spChg chg="mod">
          <ac:chgData name="Angelica OLVERA BADILLO" userId="912dce81-63ef-46b0-87e7-ef59563da8e5" providerId="ADAL" clId="{7D350229-A5D6-4FFD-AE0A-7D92BB49FED9}" dt="2020-02-25T15:03:13.220" v="457" actId="207"/>
          <ac:spMkLst>
            <pc:docMk/>
            <pc:sldMk cId="460803373" sldId="256"/>
            <ac:spMk id="2" creationId="{70E76B12-CC4F-4F41-8EDE-3081DEDCC0F5}"/>
          </ac:spMkLst>
        </pc:spChg>
        <pc:spChg chg="mod">
          <ac:chgData name="Angelica OLVERA BADILLO" userId="912dce81-63ef-46b0-87e7-ef59563da8e5" providerId="ADAL" clId="{7D350229-A5D6-4FFD-AE0A-7D92BB49FED9}" dt="2020-02-25T14:52:46.626" v="104" actId="14100"/>
          <ac:spMkLst>
            <pc:docMk/>
            <pc:sldMk cId="460803373" sldId="256"/>
            <ac:spMk id="3" creationId="{8828110E-96E7-4F23-BDBF-B3E8B76AFCCE}"/>
          </ac:spMkLst>
        </pc:spChg>
        <pc:spChg chg="add del mod">
          <ac:chgData name="Angelica OLVERA BADILLO" userId="912dce81-63ef-46b0-87e7-ef59563da8e5" providerId="ADAL" clId="{7D350229-A5D6-4FFD-AE0A-7D92BB49FED9}" dt="2020-02-25T14:58:32.285" v="259"/>
          <ac:spMkLst>
            <pc:docMk/>
            <pc:sldMk cId="460803373" sldId="256"/>
            <ac:spMk id="4" creationId="{C9D325C8-752F-467F-813C-4CCE04C73B13}"/>
          </ac:spMkLst>
        </pc:spChg>
        <pc:spChg chg="add del mod">
          <ac:chgData name="Angelica OLVERA BADILLO" userId="912dce81-63ef-46b0-87e7-ef59563da8e5" providerId="ADAL" clId="{7D350229-A5D6-4FFD-AE0A-7D92BB49FED9}" dt="2020-02-25T14:58:32.285" v="259"/>
          <ac:spMkLst>
            <pc:docMk/>
            <pc:sldMk cId="460803373" sldId="256"/>
            <ac:spMk id="6" creationId="{71562DDE-699E-42A6-B15A-3E8CE62EA5AF}"/>
          </ac:spMkLst>
        </pc:spChg>
        <pc:picChg chg="add mod">
          <ac:chgData name="Angelica OLVERA BADILLO" userId="912dce81-63ef-46b0-87e7-ef59563da8e5" providerId="ADAL" clId="{7D350229-A5D6-4FFD-AE0A-7D92BB49FED9}" dt="2020-02-25T14:54:03.848" v="110" actId="1076"/>
          <ac:picMkLst>
            <pc:docMk/>
            <pc:sldMk cId="460803373" sldId="256"/>
            <ac:picMk id="5" creationId="{F08F5BA2-5F1F-4A8E-9D8D-FCF3BA112C30}"/>
          </ac:picMkLst>
        </pc:picChg>
        <pc:picChg chg="add del mod">
          <ac:chgData name="Angelica OLVERA BADILLO" userId="912dce81-63ef-46b0-87e7-ef59563da8e5" providerId="ADAL" clId="{7D350229-A5D6-4FFD-AE0A-7D92BB49FED9}" dt="2020-02-25T14:52:46.891" v="105"/>
          <ac:picMkLst>
            <pc:docMk/>
            <pc:sldMk cId="460803373" sldId="256"/>
            <ac:picMk id="1026" creationId="{9A9891E7-5A60-4E5C-AD1A-3333A75DF355}"/>
          </ac:picMkLst>
        </pc:picChg>
        <pc:picChg chg="add del">
          <ac:chgData name="Angelica OLVERA BADILLO" userId="912dce81-63ef-46b0-87e7-ef59563da8e5" providerId="ADAL" clId="{7D350229-A5D6-4FFD-AE0A-7D92BB49FED9}" dt="2020-02-25T14:52:50.652" v="107" actId="478"/>
          <ac:picMkLst>
            <pc:docMk/>
            <pc:sldMk cId="460803373" sldId="256"/>
            <ac:picMk id="1028" creationId="{1952EC56-69C1-4576-B7E3-40A529812F52}"/>
          </ac:picMkLst>
        </pc:picChg>
      </pc:sldChg>
      <pc:sldChg chg="modSp add del">
        <pc:chgData name="Angelica OLVERA BADILLO" userId="912dce81-63ef-46b0-87e7-ef59563da8e5" providerId="ADAL" clId="{7D350229-A5D6-4FFD-AE0A-7D92BB49FED9}" dt="2020-02-25T14:59:13.045" v="267" actId="2696"/>
        <pc:sldMkLst>
          <pc:docMk/>
          <pc:sldMk cId="977983753" sldId="257"/>
        </pc:sldMkLst>
        <pc:spChg chg="mod">
          <ac:chgData name="Angelica OLVERA BADILLO" userId="912dce81-63ef-46b0-87e7-ef59563da8e5" providerId="ADAL" clId="{7D350229-A5D6-4FFD-AE0A-7D92BB49FED9}" dt="2020-02-25T14:57:17.242" v="130" actId="20577"/>
          <ac:spMkLst>
            <pc:docMk/>
            <pc:sldMk cId="977983753" sldId="257"/>
            <ac:spMk id="2" creationId="{0DC30151-D695-48A7-80E7-B461524E861F}"/>
          </ac:spMkLst>
        </pc:spChg>
        <pc:spChg chg="mod">
          <ac:chgData name="Angelica OLVERA BADILLO" userId="912dce81-63ef-46b0-87e7-ef59563da8e5" providerId="ADAL" clId="{7D350229-A5D6-4FFD-AE0A-7D92BB49FED9}" dt="2020-02-25T14:57:41.708" v="217" actId="20577"/>
          <ac:spMkLst>
            <pc:docMk/>
            <pc:sldMk cId="977983753" sldId="257"/>
            <ac:spMk id="3" creationId="{65425F5C-7C04-4E6D-AC40-3EF415A7BC1F}"/>
          </ac:spMkLst>
        </pc:spChg>
      </pc:sldChg>
      <pc:sldChg chg="modSp add">
        <pc:chgData name="Angelica OLVERA BADILLO" userId="912dce81-63ef-46b0-87e7-ef59563da8e5" providerId="ADAL" clId="{7D350229-A5D6-4FFD-AE0A-7D92BB49FED9}" dt="2020-02-25T15:22:25.695" v="1382" actId="20577"/>
        <pc:sldMkLst>
          <pc:docMk/>
          <pc:sldMk cId="97265973" sldId="258"/>
        </pc:sldMkLst>
        <pc:spChg chg="mod">
          <ac:chgData name="Angelica OLVERA BADILLO" userId="912dce81-63ef-46b0-87e7-ef59563da8e5" providerId="ADAL" clId="{7D350229-A5D6-4FFD-AE0A-7D92BB49FED9}" dt="2020-02-25T14:59:18.527" v="278" actId="20577"/>
          <ac:spMkLst>
            <pc:docMk/>
            <pc:sldMk cId="97265973" sldId="258"/>
            <ac:spMk id="2" creationId="{655FB871-7809-4D7A-A481-6F4AFDFFEC00}"/>
          </ac:spMkLst>
        </pc:spChg>
        <pc:spChg chg="mod">
          <ac:chgData name="Angelica OLVERA BADILLO" userId="912dce81-63ef-46b0-87e7-ef59563da8e5" providerId="ADAL" clId="{7D350229-A5D6-4FFD-AE0A-7D92BB49FED9}" dt="2020-02-25T15:22:25.695" v="1382" actId="20577"/>
          <ac:spMkLst>
            <pc:docMk/>
            <pc:sldMk cId="97265973" sldId="258"/>
            <ac:spMk id="3" creationId="{85631D31-6550-460A-96B2-88BEE42C6DB7}"/>
          </ac:spMkLst>
        </pc:spChg>
      </pc:sldChg>
      <pc:sldChg chg="add del">
        <pc:chgData name="Angelica OLVERA BADILLO" userId="912dce81-63ef-46b0-87e7-ef59563da8e5" providerId="ADAL" clId="{7D350229-A5D6-4FFD-AE0A-7D92BB49FED9}" dt="2020-02-25T14:57:53.359" v="219" actId="2696"/>
        <pc:sldMkLst>
          <pc:docMk/>
          <pc:sldMk cId="4074268306" sldId="258"/>
        </pc:sldMkLst>
      </pc:sldChg>
      <pc:sldChg chg="modSp add">
        <pc:chgData name="Angelica OLVERA BADILLO" userId="912dce81-63ef-46b0-87e7-ef59563da8e5" providerId="ADAL" clId="{7D350229-A5D6-4FFD-AE0A-7D92BB49FED9}" dt="2020-02-25T15:21:29.125" v="1266" actId="20577"/>
        <pc:sldMkLst>
          <pc:docMk/>
          <pc:sldMk cId="2081368184" sldId="259"/>
        </pc:sldMkLst>
        <pc:spChg chg="mod">
          <ac:chgData name="Angelica OLVERA BADILLO" userId="912dce81-63ef-46b0-87e7-ef59563da8e5" providerId="ADAL" clId="{7D350229-A5D6-4FFD-AE0A-7D92BB49FED9}" dt="2020-02-25T15:05:10.564" v="650" actId="14100"/>
          <ac:spMkLst>
            <pc:docMk/>
            <pc:sldMk cId="2081368184" sldId="259"/>
            <ac:spMk id="2" creationId="{C542559B-B5F2-424C-B3CF-A8B0C54C2C87}"/>
          </ac:spMkLst>
        </pc:spChg>
        <pc:spChg chg="mod">
          <ac:chgData name="Angelica OLVERA BADILLO" userId="912dce81-63ef-46b0-87e7-ef59563da8e5" providerId="ADAL" clId="{7D350229-A5D6-4FFD-AE0A-7D92BB49FED9}" dt="2020-02-25T15:21:29.125" v="1266" actId="20577"/>
          <ac:spMkLst>
            <pc:docMk/>
            <pc:sldMk cId="2081368184" sldId="259"/>
            <ac:spMk id="3" creationId="{49D07FC1-2D46-466F-9E4C-315CCCF2C106}"/>
          </ac:spMkLst>
        </pc:spChg>
      </pc:sldChg>
      <pc:sldChg chg="addSp delSp modSp add ord">
        <pc:chgData name="Angelica OLVERA BADILLO" userId="912dce81-63ef-46b0-87e7-ef59563da8e5" providerId="ADAL" clId="{7D350229-A5D6-4FFD-AE0A-7D92BB49FED9}" dt="2020-02-25T15:22:46.447" v="1392" actId="20577"/>
        <pc:sldMkLst>
          <pc:docMk/>
          <pc:sldMk cId="2393769348" sldId="260"/>
        </pc:sldMkLst>
        <pc:spChg chg="mod">
          <ac:chgData name="Angelica OLVERA BADILLO" userId="912dce81-63ef-46b0-87e7-ef59563da8e5" providerId="ADAL" clId="{7D350229-A5D6-4FFD-AE0A-7D92BB49FED9}" dt="2020-02-25T15:06:01.582" v="755" actId="20577"/>
          <ac:spMkLst>
            <pc:docMk/>
            <pc:sldMk cId="2393769348" sldId="260"/>
            <ac:spMk id="2" creationId="{C542559B-B5F2-424C-B3CF-A8B0C54C2C87}"/>
          </ac:spMkLst>
        </pc:spChg>
        <pc:spChg chg="mod">
          <ac:chgData name="Angelica OLVERA BADILLO" userId="912dce81-63ef-46b0-87e7-ef59563da8e5" providerId="ADAL" clId="{7D350229-A5D6-4FFD-AE0A-7D92BB49FED9}" dt="2020-02-25T15:22:46.447" v="1392" actId="20577"/>
          <ac:spMkLst>
            <pc:docMk/>
            <pc:sldMk cId="2393769348" sldId="260"/>
            <ac:spMk id="3" creationId="{49D07FC1-2D46-466F-9E4C-315CCCF2C106}"/>
          </ac:spMkLst>
        </pc:spChg>
        <pc:picChg chg="add del mod">
          <ac:chgData name="Angelica OLVERA BADILLO" userId="912dce81-63ef-46b0-87e7-ef59563da8e5" providerId="ADAL" clId="{7D350229-A5D6-4FFD-AE0A-7D92BB49FED9}" dt="2020-02-25T15:17:28.412" v="1020" actId="478"/>
          <ac:picMkLst>
            <pc:docMk/>
            <pc:sldMk cId="2393769348" sldId="260"/>
            <ac:picMk id="4" creationId="{12C78BCF-797E-4DA0-AB57-B72D5B1762BF}"/>
          </ac:picMkLst>
        </pc:picChg>
        <pc:picChg chg="add mod">
          <ac:chgData name="Angelica OLVERA BADILLO" userId="912dce81-63ef-46b0-87e7-ef59563da8e5" providerId="ADAL" clId="{7D350229-A5D6-4FFD-AE0A-7D92BB49FED9}" dt="2020-02-25T15:18:07.964" v="1025" actId="1076"/>
          <ac:picMkLst>
            <pc:docMk/>
            <pc:sldMk cId="2393769348" sldId="260"/>
            <ac:picMk id="5" creationId="{C85289BE-030F-4138-909B-315C78B49AE2}"/>
          </ac:picMkLst>
        </pc:picChg>
      </pc:sldChg>
      <pc:sldChg chg="addSp delSp modSp add">
        <pc:chgData name="Angelica OLVERA BADILLO" userId="912dce81-63ef-46b0-87e7-ef59563da8e5" providerId="ADAL" clId="{7D350229-A5D6-4FFD-AE0A-7D92BB49FED9}" dt="2020-02-25T15:20:23.999" v="1139" actId="20577"/>
        <pc:sldMkLst>
          <pc:docMk/>
          <pc:sldMk cId="4074447762" sldId="261"/>
        </pc:sldMkLst>
        <pc:spChg chg="mod">
          <ac:chgData name="Angelica OLVERA BADILLO" userId="912dce81-63ef-46b0-87e7-ef59563da8e5" providerId="ADAL" clId="{7D350229-A5D6-4FFD-AE0A-7D92BB49FED9}" dt="2020-02-25T15:18:45.168" v="1088" actId="20577"/>
          <ac:spMkLst>
            <pc:docMk/>
            <pc:sldMk cId="4074447762" sldId="261"/>
            <ac:spMk id="2" creationId="{655FB871-7809-4D7A-A481-6F4AFDFFEC00}"/>
          </ac:spMkLst>
        </pc:spChg>
        <pc:spChg chg="del">
          <ac:chgData name="Angelica OLVERA BADILLO" userId="912dce81-63ef-46b0-87e7-ef59563da8e5" providerId="ADAL" clId="{7D350229-A5D6-4FFD-AE0A-7D92BB49FED9}" dt="2020-02-25T15:18:48.065" v="1089" actId="478"/>
          <ac:spMkLst>
            <pc:docMk/>
            <pc:sldMk cId="4074447762" sldId="261"/>
            <ac:spMk id="3" creationId="{85631D31-6550-460A-96B2-88BEE42C6DB7}"/>
          </ac:spMkLst>
        </pc:spChg>
        <pc:spChg chg="add del mod">
          <ac:chgData name="Angelica OLVERA BADILLO" userId="912dce81-63ef-46b0-87e7-ef59563da8e5" providerId="ADAL" clId="{7D350229-A5D6-4FFD-AE0A-7D92BB49FED9}" dt="2020-02-25T15:18:53.542" v="1090" actId="478"/>
          <ac:spMkLst>
            <pc:docMk/>
            <pc:sldMk cId="4074447762" sldId="261"/>
            <ac:spMk id="5" creationId="{CBDCC8C1-C9DC-41A8-937E-6ABA43C2ECAF}"/>
          </ac:spMkLst>
        </pc:spChg>
        <pc:spChg chg="add mod">
          <ac:chgData name="Angelica OLVERA BADILLO" userId="912dce81-63ef-46b0-87e7-ef59563da8e5" providerId="ADAL" clId="{7D350229-A5D6-4FFD-AE0A-7D92BB49FED9}" dt="2020-02-25T15:20:23.999" v="1139" actId="20577"/>
          <ac:spMkLst>
            <pc:docMk/>
            <pc:sldMk cId="4074447762" sldId="261"/>
            <ac:spMk id="7" creationId="{5A216C22-C91E-4809-A09A-54488B8D0A99}"/>
          </ac:spMkLst>
        </pc:spChg>
        <pc:picChg chg="add mod">
          <ac:chgData name="Angelica OLVERA BADILLO" userId="912dce81-63ef-46b0-87e7-ef59563da8e5" providerId="ADAL" clId="{7D350229-A5D6-4FFD-AE0A-7D92BB49FED9}" dt="2020-02-25T15:19:53.550" v="1096" actId="1076"/>
          <ac:picMkLst>
            <pc:docMk/>
            <pc:sldMk cId="4074447762" sldId="261"/>
            <ac:picMk id="6" creationId="{BD9BF713-0347-4A58-A855-35B0E82C8D49}"/>
          </ac:picMkLst>
        </pc:picChg>
      </pc:sldChg>
      <pc:sldChg chg="modSp add">
        <pc:chgData name="Angelica OLVERA BADILLO" userId="912dce81-63ef-46b0-87e7-ef59563da8e5" providerId="ADAL" clId="{7D350229-A5D6-4FFD-AE0A-7D92BB49FED9}" dt="2020-02-25T15:25:38.983" v="1750" actId="20577"/>
        <pc:sldMkLst>
          <pc:docMk/>
          <pc:sldMk cId="875236043" sldId="262"/>
        </pc:sldMkLst>
        <pc:spChg chg="mod">
          <ac:chgData name="Angelica OLVERA BADILLO" userId="912dce81-63ef-46b0-87e7-ef59563da8e5" providerId="ADAL" clId="{7D350229-A5D6-4FFD-AE0A-7D92BB49FED9}" dt="2020-02-25T15:23:10.073" v="1396" actId="20577"/>
          <ac:spMkLst>
            <pc:docMk/>
            <pc:sldMk cId="875236043" sldId="262"/>
            <ac:spMk id="2" creationId="{C542559B-B5F2-424C-B3CF-A8B0C54C2C87}"/>
          </ac:spMkLst>
        </pc:spChg>
        <pc:spChg chg="mod">
          <ac:chgData name="Angelica OLVERA BADILLO" userId="912dce81-63ef-46b0-87e7-ef59563da8e5" providerId="ADAL" clId="{7D350229-A5D6-4FFD-AE0A-7D92BB49FED9}" dt="2020-02-25T15:25:38.983" v="1750" actId="20577"/>
          <ac:spMkLst>
            <pc:docMk/>
            <pc:sldMk cId="875236043" sldId="262"/>
            <ac:spMk id="3" creationId="{49D07FC1-2D46-466F-9E4C-315CCCF2C106}"/>
          </ac:spMkLst>
        </pc:spChg>
      </pc:sldChg>
      <pc:sldChg chg="addSp delSp modSp add">
        <pc:chgData name="Angelica OLVERA BADILLO" userId="912dce81-63ef-46b0-87e7-ef59563da8e5" providerId="ADAL" clId="{7D350229-A5D6-4FFD-AE0A-7D92BB49FED9}" dt="2020-02-25T15:27:22.024" v="1778" actId="1076"/>
        <pc:sldMkLst>
          <pc:docMk/>
          <pc:sldMk cId="3111522422" sldId="263"/>
        </pc:sldMkLst>
        <pc:spChg chg="mod">
          <ac:chgData name="Angelica OLVERA BADILLO" userId="912dce81-63ef-46b0-87e7-ef59563da8e5" providerId="ADAL" clId="{7D350229-A5D6-4FFD-AE0A-7D92BB49FED9}" dt="2020-02-25T15:27:22.024" v="1778" actId="1076"/>
          <ac:spMkLst>
            <pc:docMk/>
            <pc:sldMk cId="3111522422" sldId="263"/>
            <ac:spMk id="2" creationId="{C542559B-B5F2-424C-B3CF-A8B0C54C2C87}"/>
          </ac:spMkLst>
        </pc:spChg>
        <pc:spChg chg="mod">
          <ac:chgData name="Angelica OLVERA BADILLO" userId="912dce81-63ef-46b0-87e7-ef59563da8e5" providerId="ADAL" clId="{7D350229-A5D6-4FFD-AE0A-7D92BB49FED9}" dt="2020-02-25T15:26:23.528" v="1757" actId="27636"/>
          <ac:spMkLst>
            <pc:docMk/>
            <pc:sldMk cId="3111522422" sldId="263"/>
            <ac:spMk id="3" creationId="{49D07FC1-2D46-466F-9E4C-315CCCF2C106}"/>
          </ac:spMkLst>
        </pc:spChg>
        <pc:spChg chg="add del mod">
          <ac:chgData name="Angelica OLVERA BADILLO" userId="912dce81-63ef-46b0-87e7-ef59563da8e5" providerId="ADAL" clId="{7D350229-A5D6-4FFD-AE0A-7D92BB49FED9}" dt="2020-02-25T15:26:42.112" v="1773" actId="478"/>
          <ac:spMkLst>
            <pc:docMk/>
            <pc:sldMk cId="3111522422" sldId="263"/>
            <ac:spMk id="4" creationId="{46B351DE-07C1-4FC8-A968-39D8BDA89F2C}"/>
          </ac:spMkLst>
        </pc:spChg>
        <pc:picChg chg="add mod">
          <ac:chgData name="Angelica OLVERA BADILLO" userId="912dce81-63ef-46b0-87e7-ef59563da8e5" providerId="ADAL" clId="{7D350229-A5D6-4FFD-AE0A-7D92BB49FED9}" dt="2020-02-25T15:27:13.550" v="1776" actId="1076"/>
          <ac:picMkLst>
            <pc:docMk/>
            <pc:sldMk cId="3111522422" sldId="263"/>
            <ac:picMk id="1026" creationId="{CD969F2A-0146-4DE8-9931-5E0113EF8C9C}"/>
          </ac:picMkLst>
        </pc:picChg>
      </pc:sldChg>
      <pc:sldMasterChg chg="addSp setBg modSldLayout">
        <pc:chgData name="Angelica OLVERA BADILLO" userId="912dce81-63ef-46b0-87e7-ef59563da8e5" providerId="ADAL" clId="{7D350229-A5D6-4FFD-AE0A-7D92BB49FED9}" dt="2020-02-25T14:58:57.436" v="266"/>
        <pc:sldMasterMkLst>
          <pc:docMk/>
          <pc:sldMasterMk cId="3397886432" sldId="2147483660"/>
        </pc:sldMasterMkLst>
        <pc:spChg chg="add">
          <ac:chgData name="Angelica OLVERA BADILLO" userId="912dce81-63ef-46b0-87e7-ef59563da8e5" providerId="ADAL" clId="{7D350229-A5D6-4FFD-AE0A-7D92BB49FED9}" dt="2020-02-25T14:54:20.045" v="111"/>
          <ac:spMkLst>
            <pc:docMk/>
            <pc:sldMasterMk cId="3397886432" sldId="2147483660"/>
            <ac:spMk id="22" creationId="{57527E3F-961B-4FD9-A8C2-D981DE40D8A1}"/>
          </ac:spMkLst>
        </pc:spChg>
        <pc:sldLayoutChg chg="setBg">
          <pc:chgData name="Angelica OLVERA BADILLO" userId="912dce81-63ef-46b0-87e7-ef59563da8e5" providerId="ADAL" clId="{7D350229-A5D6-4FFD-AE0A-7D92BB49FED9}" dt="2020-02-25T14:58:57.436" v="266"/>
          <pc:sldLayoutMkLst>
            <pc:docMk/>
            <pc:sldMasterMk cId="3397886432" sldId="2147483660"/>
            <pc:sldLayoutMk cId="1208466935" sldId="2147483661"/>
          </pc:sldLayoutMkLst>
        </pc:sldLayoutChg>
        <pc:sldLayoutChg chg="setBg">
          <pc:chgData name="Angelica OLVERA BADILLO" userId="912dce81-63ef-46b0-87e7-ef59563da8e5" providerId="ADAL" clId="{7D350229-A5D6-4FFD-AE0A-7D92BB49FED9}" dt="2020-02-25T14:58:57.436" v="266"/>
          <pc:sldLayoutMkLst>
            <pc:docMk/>
            <pc:sldMasterMk cId="3397886432" sldId="2147483660"/>
            <pc:sldLayoutMk cId="2862738175" sldId="2147483662"/>
          </pc:sldLayoutMkLst>
        </pc:sldLayoutChg>
        <pc:sldLayoutChg chg="setBg">
          <pc:chgData name="Angelica OLVERA BADILLO" userId="912dce81-63ef-46b0-87e7-ef59563da8e5" providerId="ADAL" clId="{7D350229-A5D6-4FFD-AE0A-7D92BB49FED9}" dt="2020-02-25T14:58:57.436" v="266"/>
          <pc:sldLayoutMkLst>
            <pc:docMk/>
            <pc:sldMasterMk cId="3397886432" sldId="2147483660"/>
            <pc:sldLayoutMk cId="1451372393" sldId="2147483663"/>
          </pc:sldLayoutMkLst>
        </pc:sldLayoutChg>
        <pc:sldLayoutChg chg="setBg">
          <pc:chgData name="Angelica OLVERA BADILLO" userId="912dce81-63ef-46b0-87e7-ef59563da8e5" providerId="ADAL" clId="{7D350229-A5D6-4FFD-AE0A-7D92BB49FED9}" dt="2020-02-25T14:58:57.436" v="266"/>
          <pc:sldLayoutMkLst>
            <pc:docMk/>
            <pc:sldMasterMk cId="3397886432" sldId="2147483660"/>
            <pc:sldLayoutMk cId="361304815" sldId="2147483664"/>
          </pc:sldLayoutMkLst>
        </pc:sldLayoutChg>
        <pc:sldLayoutChg chg="setBg">
          <pc:chgData name="Angelica OLVERA BADILLO" userId="912dce81-63ef-46b0-87e7-ef59563da8e5" providerId="ADAL" clId="{7D350229-A5D6-4FFD-AE0A-7D92BB49FED9}" dt="2020-02-25T14:58:57.436" v="266"/>
          <pc:sldLayoutMkLst>
            <pc:docMk/>
            <pc:sldMasterMk cId="3397886432" sldId="2147483660"/>
            <pc:sldLayoutMk cId="269952300" sldId="2147483665"/>
          </pc:sldLayoutMkLst>
        </pc:sldLayoutChg>
        <pc:sldLayoutChg chg="setBg">
          <pc:chgData name="Angelica OLVERA BADILLO" userId="912dce81-63ef-46b0-87e7-ef59563da8e5" providerId="ADAL" clId="{7D350229-A5D6-4FFD-AE0A-7D92BB49FED9}" dt="2020-02-25T14:58:57.436" v="266"/>
          <pc:sldLayoutMkLst>
            <pc:docMk/>
            <pc:sldMasterMk cId="3397886432" sldId="2147483660"/>
            <pc:sldLayoutMk cId="2067635584" sldId="2147483666"/>
          </pc:sldLayoutMkLst>
        </pc:sldLayoutChg>
        <pc:sldLayoutChg chg="setBg">
          <pc:chgData name="Angelica OLVERA BADILLO" userId="912dce81-63ef-46b0-87e7-ef59563da8e5" providerId="ADAL" clId="{7D350229-A5D6-4FFD-AE0A-7D92BB49FED9}" dt="2020-02-25T14:58:57.436" v="266"/>
          <pc:sldLayoutMkLst>
            <pc:docMk/>
            <pc:sldMasterMk cId="3397886432" sldId="2147483660"/>
            <pc:sldLayoutMk cId="1603924261" sldId="2147483667"/>
          </pc:sldLayoutMkLst>
        </pc:sldLayoutChg>
        <pc:sldLayoutChg chg="setBg">
          <pc:chgData name="Angelica OLVERA BADILLO" userId="912dce81-63ef-46b0-87e7-ef59563da8e5" providerId="ADAL" clId="{7D350229-A5D6-4FFD-AE0A-7D92BB49FED9}" dt="2020-02-25T14:58:57.436" v="266"/>
          <pc:sldLayoutMkLst>
            <pc:docMk/>
            <pc:sldMasterMk cId="3397886432" sldId="2147483660"/>
            <pc:sldLayoutMk cId="492153722" sldId="2147483668"/>
          </pc:sldLayoutMkLst>
        </pc:sldLayoutChg>
        <pc:sldLayoutChg chg="setBg">
          <pc:chgData name="Angelica OLVERA BADILLO" userId="912dce81-63ef-46b0-87e7-ef59563da8e5" providerId="ADAL" clId="{7D350229-A5D6-4FFD-AE0A-7D92BB49FED9}" dt="2020-02-25T14:58:57.436" v="266"/>
          <pc:sldLayoutMkLst>
            <pc:docMk/>
            <pc:sldMasterMk cId="3397886432" sldId="2147483660"/>
            <pc:sldLayoutMk cId="1603494724" sldId="2147483669"/>
          </pc:sldLayoutMkLst>
        </pc:sldLayoutChg>
        <pc:sldLayoutChg chg="setBg">
          <pc:chgData name="Angelica OLVERA BADILLO" userId="912dce81-63ef-46b0-87e7-ef59563da8e5" providerId="ADAL" clId="{7D350229-A5D6-4FFD-AE0A-7D92BB49FED9}" dt="2020-02-25T14:58:57.436" v="266"/>
          <pc:sldLayoutMkLst>
            <pc:docMk/>
            <pc:sldMasterMk cId="3397886432" sldId="2147483660"/>
            <pc:sldLayoutMk cId="3297639298" sldId="2147483670"/>
          </pc:sldLayoutMkLst>
        </pc:sldLayoutChg>
        <pc:sldLayoutChg chg="setBg">
          <pc:chgData name="Angelica OLVERA BADILLO" userId="912dce81-63ef-46b0-87e7-ef59563da8e5" providerId="ADAL" clId="{7D350229-A5D6-4FFD-AE0A-7D92BB49FED9}" dt="2020-02-25T14:58:57.436" v="266"/>
          <pc:sldLayoutMkLst>
            <pc:docMk/>
            <pc:sldMasterMk cId="3397886432" sldId="2147483660"/>
            <pc:sldLayoutMk cId="1613237662" sldId="2147483671"/>
          </pc:sldLayoutMkLst>
        </pc:sldLayoutChg>
        <pc:sldLayoutChg chg="setBg">
          <pc:chgData name="Angelica OLVERA BADILLO" userId="912dce81-63ef-46b0-87e7-ef59563da8e5" providerId="ADAL" clId="{7D350229-A5D6-4FFD-AE0A-7D92BB49FED9}" dt="2020-02-25T14:58:57.436" v="266"/>
          <pc:sldLayoutMkLst>
            <pc:docMk/>
            <pc:sldMasterMk cId="3397886432" sldId="2147483660"/>
            <pc:sldLayoutMk cId="3047485410" sldId="2147483672"/>
          </pc:sldLayoutMkLst>
        </pc:sldLayoutChg>
        <pc:sldLayoutChg chg="setBg">
          <pc:chgData name="Angelica OLVERA BADILLO" userId="912dce81-63ef-46b0-87e7-ef59563da8e5" providerId="ADAL" clId="{7D350229-A5D6-4FFD-AE0A-7D92BB49FED9}" dt="2020-02-25T14:58:57.436" v="266"/>
          <pc:sldLayoutMkLst>
            <pc:docMk/>
            <pc:sldMasterMk cId="3397886432" sldId="2147483660"/>
            <pc:sldLayoutMk cId="2486853434" sldId="2147483673"/>
          </pc:sldLayoutMkLst>
        </pc:sldLayoutChg>
        <pc:sldLayoutChg chg="setBg">
          <pc:chgData name="Angelica OLVERA BADILLO" userId="912dce81-63ef-46b0-87e7-ef59563da8e5" providerId="ADAL" clId="{7D350229-A5D6-4FFD-AE0A-7D92BB49FED9}" dt="2020-02-25T14:58:57.436" v="266"/>
          <pc:sldLayoutMkLst>
            <pc:docMk/>
            <pc:sldMasterMk cId="3397886432" sldId="2147483660"/>
            <pc:sldLayoutMk cId="1234856297" sldId="2147483674"/>
          </pc:sldLayoutMkLst>
        </pc:sldLayoutChg>
        <pc:sldLayoutChg chg="setBg">
          <pc:chgData name="Angelica OLVERA BADILLO" userId="912dce81-63ef-46b0-87e7-ef59563da8e5" providerId="ADAL" clId="{7D350229-A5D6-4FFD-AE0A-7D92BB49FED9}" dt="2020-02-25T14:58:57.436" v="266"/>
          <pc:sldLayoutMkLst>
            <pc:docMk/>
            <pc:sldMasterMk cId="3397886432" sldId="2147483660"/>
            <pc:sldLayoutMk cId="3235288878" sldId="2147483675"/>
          </pc:sldLayoutMkLst>
        </pc:sldLayoutChg>
        <pc:sldLayoutChg chg="setBg">
          <pc:chgData name="Angelica OLVERA BADILLO" userId="912dce81-63ef-46b0-87e7-ef59563da8e5" providerId="ADAL" clId="{7D350229-A5D6-4FFD-AE0A-7D92BB49FED9}" dt="2020-02-25T14:58:57.436" v="266"/>
          <pc:sldLayoutMkLst>
            <pc:docMk/>
            <pc:sldMasterMk cId="3397886432" sldId="2147483660"/>
            <pc:sldLayoutMk cId="1031212453" sldId="2147483676"/>
          </pc:sldLayoutMkLst>
        </pc:sldLayoutChg>
        <pc:sldLayoutChg chg="setBg">
          <pc:chgData name="Angelica OLVERA BADILLO" userId="912dce81-63ef-46b0-87e7-ef59563da8e5" providerId="ADAL" clId="{7D350229-A5D6-4FFD-AE0A-7D92BB49FED9}" dt="2020-02-25T14:58:57.436" v="266"/>
          <pc:sldLayoutMkLst>
            <pc:docMk/>
            <pc:sldMasterMk cId="3397886432" sldId="2147483660"/>
            <pc:sldLayoutMk cId="2577011601" sldId="214748367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837D40-7B65-466D-BF71-6CEF50CF46D1}" type="datetimeFigureOut">
              <a:rPr lang="en-IE" smtClean="0"/>
              <a:t>26/02/2020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411DD-017B-4CDC-8A8B-441A2890DFD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2118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411DD-017B-4CDC-8A8B-441A2890DFDD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8036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2507D-CBA1-40B7-889E-4E7648F47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7AC47-34F5-416A-A98D-95EF9EBA6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6A335-A220-4F61-BCC7-7EB6FBC3B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A39A-BEFA-4741-8AEE-6EE4894BD684}" type="datetimeFigureOut">
              <a:rPr lang="en-IE" smtClean="0"/>
              <a:t>26/02/2020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19526-2408-4D5E-8AC2-361443E5B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48355-D232-44F9-9073-A2290B20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A03D-36A1-43E4-908C-267A5234593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89727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4A679-0EA1-4FEE-A84D-518F589A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1D25BE-1977-430F-8C91-B230C0345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601B2-249F-4916-A737-6E094E041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A39A-BEFA-4741-8AEE-6EE4894BD684}" type="datetimeFigureOut">
              <a:rPr lang="en-IE" smtClean="0"/>
              <a:t>26/02/2020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A6A54-466D-4A71-ADE3-A7C9922AC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A4B24-D146-4353-82D4-2325DCCFB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A03D-36A1-43E4-908C-267A5234593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35318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C938EF-3EB9-4BEF-B86C-DB04B2DD58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FBF47-58B6-4A4D-9104-0B4F95EB8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AA9C1-E382-44AF-A6F8-C7A52BB40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A39A-BEFA-4741-8AEE-6EE4894BD684}" type="datetimeFigureOut">
              <a:rPr lang="en-IE" smtClean="0"/>
              <a:t>26/02/2020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0AF66-3F5C-489F-BB5D-E5E9E11C0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D95AC-F742-4BA5-AC93-94B6D1DFD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A03D-36A1-43E4-908C-267A5234593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6689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83487-2E47-444B-989A-596D55668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2C3B8-EC6E-4B55-9B7C-31F87143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E83A8-8D48-43E7-99DB-3284DE31C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A39A-BEFA-4741-8AEE-6EE4894BD684}" type="datetimeFigureOut">
              <a:rPr lang="en-IE" smtClean="0"/>
              <a:t>26/02/2020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5801E-CCEE-47B0-9C06-AB3CB2663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20047-2B1A-41AC-8B67-D6396ABB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A03D-36A1-43E4-908C-267A5234593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2815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93771-660A-4D70-8959-ED08E1B13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EDEED-6CA4-42BC-A1C9-099E831A6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9FC7A-C5C3-4300-BEB0-8D64B9BF3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A39A-BEFA-4741-8AEE-6EE4894BD684}" type="datetimeFigureOut">
              <a:rPr lang="en-IE" smtClean="0"/>
              <a:t>26/02/2020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17CAE-5D8A-48D5-AFCC-68D0C2EDF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8B99D-425F-4044-BF28-A2AFC675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A03D-36A1-43E4-908C-267A5234593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6714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F7266-9DAE-460B-9083-393F5AF9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16CD5-0329-4C6F-A450-A16E321684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94FA4-B49B-4EBC-BF5A-ABEB014F7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E0463-905F-4F3C-B18F-2CC2B5A2A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A39A-BEFA-4741-8AEE-6EE4894BD684}" type="datetimeFigureOut">
              <a:rPr lang="en-IE" smtClean="0"/>
              <a:t>26/02/2020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82394-BAD7-461D-BBF7-089A3CE7E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2F1FB-3A89-4A3A-8391-32BE92A47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A03D-36A1-43E4-908C-267A5234593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5677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72DB2-C930-441F-B88D-1552FCD58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E6545-6663-4096-830D-1157E0AA8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41C6B-AE91-4C89-A504-C460261E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2CE5F7-1142-43C3-B097-16110E0B16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93EDEE-D296-4FF0-9680-C2CFA76458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6A1B5B-268F-4254-AF63-0CB6130D3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A39A-BEFA-4741-8AEE-6EE4894BD684}" type="datetimeFigureOut">
              <a:rPr lang="en-IE" smtClean="0"/>
              <a:t>26/02/2020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947E8D-2F37-414E-B1EF-BBECFA41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A22F4B-BF17-4C36-A731-76A9D30B6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A03D-36A1-43E4-908C-267A5234593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24430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DDF76-260D-4559-B4D7-D1FDFDA76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FD496-16A7-4F5B-A4D5-073BB1AEA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A39A-BEFA-4741-8AEE-6EE4894BD684}" type="datetimeFigureOut">
              <a:rPr lang="en-IE" smtClean="0"/>
              <a:t>26/02/2020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5C8C4-33EC-4B1A-9151-EE3AFC319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291C7-10BC-4317-95BB-59E0D30B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A03D-36A1-43E4-908C-267A5234593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59127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0B62AA-BEB4-442D-9132-B1C77DEF3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A39A-BEFA-4741-8AEE-6EE4894BD684}" type="datetimeFigureOut">
              <a:rPr lang="en-IE" smtClean="0"/>
              <a:t>26/02/2020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BBD4E5-1495-4C0B-BE06-A299D6551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BDC59-ABE0-4452-AC0C-0C7FB70E0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A03D-36A1-43E4-908C-267A5234593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17112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8D9C0-1745-4985-AAB3-16BE6CA97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5F920-A796-4F97-A131-B17903F37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6C8CB2-8DF2-4327-B1EB-D4AF546C3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11690-7851-4D26-959E-0BE98765F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A39A-BEFA-4741-8AEE-6EE4894BD684}" type="datetimeFigureOut">
              <a:rPr lang="en-IE" smtClean="0"/>
              <a:t>26/02/2020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13E2C-B5D9-49AA-8F0D-604CAD28D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D3637-7829-4EA7-BFC3-8AFD2E61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A03D-36A1-43E4-908C-267A5234593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55934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57B0-9D23-4D8B-B356-86BB4336E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303111-6F6D-4F23-B7A7-70162172F5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D259B-8372-42AC-90F2-B350EAB94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D3E55-536E-48E4-A18F-71F27CAAB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A39A-BEFA-4741-8AEE-6EE4894BD684}" type="datetimeFigureOut">
              <a:rPr lang="en-IE" smtClean="0"/>
              <a:t>26/02/2020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A7FB9F-2E28-43D2-B8A4-66732B224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37CB6-933C-4796-BFDE-5D98C8876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A03D-36A1-43E4-908C-267A5234593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64459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C58CAA-BA35-488C-871A-CDF3A7BD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A690C-EB7D-47F5-BB26-32895230A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E66D1-79C4-4E2D-A634-BFF355C8BA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5A39A-BEFA-4741-8AEE-6EE4894BD684}" type="datetimeFigureOut">
              <a:rPr lang="en-IE" smtClean="0"/>
              <a:t>26/02/2020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F6A24-857F-44E4-9DAC-FD5A08733C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4B98D-3A73-4337-A698-4BE05452E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0A03D-36A1-43E4-908C-267A52345939}" type="slidenum">
              <a:rPr lang="en-IE" smtClean="0"/>
              <a:t>‹#›</a:t>
            </a:fld>
            <a:endParaRPr lang="en-IE"/>
          </a:p>
        </p:txBody>
      </p:sp>
      <p:sp>
        <p:nvSpPr>
          <p:cNvPr id="7" name="MSIPCMContentMarking" descr="{&quot;HashCode&quot;:-980460767,&quot;Placement&quot;:&quot;Header&quot;}">
            <a:extLst>
              <a:ext uri="{FF2B5EF4-FFF2-40B4-BE49-F238E27FC236}">
                <a16:creationId xmlns:a16="http://schemas.microsoft.com/office/drawing/2014/main" id="{71CAE816-8446-4A99-BE08-662DF0880262}"/>
              </a:ext>
            </a:extLst>
          </p:cNvPr>
          <p:cNvSpPr txBox="1"/>
          <p:nvPr userDrawn="1"/>
        </p:nvSpPr>
        <p:spPr>
          <a:xfrm>
            <a:off x="10002555" y="0"/>
            <a:ext cx="2189445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IE" sz="1200">
                <a:solidFill>
                  <a:srgbClr val="FF8C00"/>
                </a:solidFill>
                <a:latin typeface="Calibri" panose="020F0502020204030204" pitchFamily="34" charset="0"/>
              </a:rPr>
              <a:t>CONFIDENTIAL &amp; RESTRICTED</a:t>
            </a:r>
          </a:p>
        </p:txBody>
      </p:sp>
    </p:spTree>
    <p:extLst>
      <p:ext uri="{BB962C8B-B14F-4D97-AF65-F5344CB8AC3E}">
        <p14:creationId xmlns:p14="http://schemas.microsoft.com/office/powerpoint/2010/main" val="46134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4.svg"/><Relationship Id="rId7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4.svg"/><Relationship Id="rId7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40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39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49.svg"/><Relationship Id="rId10" Type="http://schemas.openxmlformats.org/officeDocument/2006/relationships/image" Target="../media/image27.png"/><Relationship Id="rId4" Type="http://schemas.openxmlformats.org/officeDocument/2006/relationships/image" Target="../media/image48.png"/><Relationship Id="rId9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14.svg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14.svg"/><Relationship Id="rId9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.svg"/><Relationship Id="rId7" Type="http://schemas.openxmlformats.org/officeDocument/2006/relationships/image" Target="../media/image2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8.svg"/><Relationship Id="rId5" Type="http://schemas.openxmlformats.org/officeDocument/2006/relationships/image" Target="../media/image24.sv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4.svg"/><Relationship Id="rId7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2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4.svg"/><Relationship Id="rId7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35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34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35D2186-1721-4811-838F-16960009FC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2000">
                <a:srgbClr val="E7FCFC"/>
              </a:gs>
              <a:gs pos="100000">
                <a:srgbClr val="E5F6F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B7EB6A1-38F4-4306-916D-D7D43A49E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209733" cy="4239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06125A-E8E8-4BBC-8E40-8B3D0148C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6" y="1717963"/>
            <a:ext cx="771525" cy="137160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40DBC99D-D68E-4D47-9C86-58F1243B7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771" y="293357"/>
            <a:ext cx="9144000" cy="1371600"/>
          </a:xfrm>
        </p:spPr>
        <p:txBody>
          <a:bodyPr>
            <a:normAutofit/>
          </a:bodyPr>
          <a:lstStyle/>
          <a:p>
            <a:r>
              <a:rPr lang="en-US" sz="8000" dirty="0" err="1">
                <a:solidFill>
                  <a:srgbClr val="F16B91"/>
                </a:solidFill>
                <a:latin typeface="Pacifico" panose="00000500000000000000" pitchFamily="2" charset="0"/>
              </a:rPr>
              <a:t>PinkyWinky</a:t>
            </a:r>
            <a:r>
              <a:rPr lang="en-US" sz="8000" dirty="0">
                <a:solidFill>
                  <a:srgbClr val="F16B91"/>
                </a:solidFill>
                <a:latin typeface="Pacifico" panose="00000500000000000000" pitchFamily="2" charset="0"/>
              </a:rPr>
              <a:t> </a:t>
            </a:r>
            <a:endParaRPr lang="en-IE" sz="8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C33185-A8BE-4FE5-8C92-96B44C7A8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610" y="3298548"/>
            <a:ext cx="771525" cy="1371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22C205-B0F4-4457-A977-469657D45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328" y="2101666"/>
            <a:ext cx="581327" cy="11886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947F8F-593E-4506-B2C8-31D7F7713F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378" y="4621543"/>
            <a:ext cx="1638300" cy="1943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AE55518-127F-434F-8E76-151453D5A8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799013"/>
            <a:ext cx="1460307" cy="23729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716EEE-860E-4863-B819-F63AF83C1B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959" y="1809421"/>
            <a:ext cx="581327" cy="1188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8F5BA2-5F1F-4A8E-9D8D-FCF3BA112C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771" y="3290350"/>
            <a:ext cx="1644415" cy="35099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5F79CC-72A5-46F6-B599-C1F5B97968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2906" y="2777508"/>
            <a:ext cx="329765" cy="58624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34E340-37C2-4A83-B148-DF8D072D6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049" y="2529226"/>
            <a:ext cx="237936" cy="4229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73917AF-6DF6-484A-A9F2-5EAA08A7D7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87017" y="2443162"/>
            <a:ext cx="237937" cy="4229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0388285-5403-4FDD-8998-9E4B82A4A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52" y="4222278"/>
            <a:ext cx="648827" cy="11534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6FC60C-511B-4A9E-8886-B8476BDFCF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57" y="1699744"/>
            <a:ext cx="496761" cy="10603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8418F79-3AC2-4CFB-A1B0-153F4BD6FC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939" y="2595142"/>
            <a:ext cx="375353" cy="8011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9A7C4FF-F4EB-4D96-A44D-7D51EA1324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5710" y="2506929"/>
            <a:ext cx="300447" cy="61074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C7DD5D5-4F75-40F0-A436-C0020F7F18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848" y="2495471"/>
            <a:ext cx="290513" cy="59055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FC4BF0-A2CD-45EB-A66B-03E8AAC501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07" y="1571758"/>
            <a:ext cx="657543" cy="116896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F110B3E-7B5F-455E-A90D-7835EE0EF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748" y="3395307"/>
            <a:ext cx="711763" cy="84418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9528489-3743-477F-B4BC-220C925C2B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653" y="2726708"/>
            <a:ext cx="475673" cy="77296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83862D6-C7AB-46E0-907C-D38A49D48D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213" y="3196020"/>
            <a:ext cx="205056" cy="205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B15DFB1-9E81-4732-830D-A4866378D9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96" y="5957454"/>
            <a:ext cx="578575" cy="5785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08FBAF-9ACF-46BF-AFCF-E993907E19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521" y="3255961"/>
            <a:ext cx="120475" cy="12047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B9111C5-1D68-4117-9F81-7D02568180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870" y="3052315"/>
            <a:ext cx="244092" cy="24409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E24DE13-703C-4FF1-90A7-588DB0A6B5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07" y="2777508"/>
            <a:ext cx="123556" cy="12355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7ED85F0-49F1-4CBA-8C52-80AB27A22E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619" y="6018792"/>
            <a:ext cx="764961" cy="764961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2C1272AC-7202-4B94-99B6-F533A8647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4691" y="3602038"/>
            <a:ext cx="3931052" cy="1655762"/>
          </a:xfrm>
        </p:spPr>
        <p:txBody>
          <a:bodyPr/>
          <a:lstStyle/>
          <a:p>
            <a:r>
              <a:rPr lang="en-US" dirty="0"/>
              <a:t>Julien, Guillaume, Angelica, Jean-Baptiste, Gabriel</a:t>
            </a:r>
            <a:r>
              <a:rPr lang="en-US"/>
              <a:t>, Shrey</a:t>
            </a:r>
            <a:endParaRPr lang="en-US" dirty="0"/>
          </a:p>
          <a:p>
            <a:r>
              <a:rPr lang="en-US" dirty="0"/>
              <a:t>Feat. Hélène</a:t>
            </a:r>
          </a:p>
        </p:txBody>
      </p:sp>
    </p:spTree>
    <p:extLst>
      <p:ext uri="{BB962C8B-B14F-4D97-AF65-F5344CB8AC3E}">
        <p14:creationId xmlns:p14="http://schemas.microsoft.com/office/powerpoint/2010/main" val="460803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F7D6A0-234F-4000-BC8E-17AA3A7292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2000">
                <a:srgbClr val="E7FCFC"/>
              </a:gs>
              <a:gs pos="100000">
                <a:srgbClr val="E5F6F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C96B6-8D82-424F-81EF-F9DF24E3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52293"/>
                </a:solidFill>
                <a:latin typeface="Pacifico" panose="00000500000000000000" pitchFamily="2" charset="0"/>
              </a:rPr>
              <a:t>Itinerary details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CEC746-776E-4562-A845-E47041831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429000" cy="48577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A32B423-EF82-4ACC-8CF4-5B016C81F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0" y="-1"/>
            <a:ext cx="3429000" cy="485775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16D8CBE4-45E7-4086-91FB-FBD33E1C0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0" y="-2"/>
            <a:ext cx="3429000" cy="485775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C1414F5-1D2D-426D-8C8B-867E514B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7000" y="-3"/>
            <a:ext cx="3429000" cy="485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BCCCE2-83DD-4FBF-97FB-C1D1AC584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234" y="1861951"/>
            <a:ext cx="2716884" cy="499604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9C4CE3D-A286-4BC9-B578-763F262BF755}"/>
              </a:ext>
            </a:extLst>
          </p:cNvPr>
          <p:cNvGrpSpPr/>
          <p:nvPr/>
        </p:nvGrpSpPr>
        <p:grpSpPr>
          <a:xfrm>
            <a:off x="4959343" y="2992210"/>
            <a:ext cx="2819099" cy="2284823"/>
            <a:chOff x="4959343" y="2992210"/>
            <a:chExt cx="2819099" cy="228482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B574B7-EDAD-4166-A32E-26FB36BFECED}"/>
                </a:ext>
              </a:extLst>
            </p:cNvPr>
            <p:cNvGrpSpPr/>
            <p:nvPr/>
          </p:nvGrpSpPr>
          <p:grpSpPr>
            <a:xfrm>
              <a:off x="4959343" y="2992210"/>
              <a:ext cx="2819099" cy="2284823"/>
              <a:chOff x="4318320" y="4502475"/>
              <a:chExt cx="2819099" cy="2284823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55844A7F-AA55-4565-9ACB-9EBCA1ADE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8320" y="4502475"/>
                <a:ext cx="2596390" cy="2284823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0F6310-4C7A-48A5-9E39-A56A2B5C19B1}"/>
                  </a:ext>
                </a:extLst>
              </p:cNvPr>
              <p:cNvSpPr txBox="1"/>
              <p:nvPr/>
            </p:nvSpPr>
            <p:spPr>
              <a:xfrm>
                <a:off x="4737119" y="4759682"/>
                <a:ext cx="24003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srgbClr val="FFFFFF"/>
                  </a:solidFill>
                  <a:latin typeface="Courier Prime" panose="00000509000000000000" pitchFamily="49" charset="0"/>
                </a:endParaRPr>
              </a:p>
              <a:p>
                <a:r>
                  <a:rPr lang="en-US" sz="2000" dirty="0">
                    <a:solidFill>
                      <a:srgbClr val="FFFFFF"/>
                    </a:solidFill>
                    <a:latin typeface="Courier Prime" panose="00000509000000000000" pitchFamily="49" charset="0"/>
                  </a:rPr>
                  <a:t>Config</a:t>
                </a:r>
              </a:p>
              <a:p>
                <a:r>
                  <a:rPr lang="en-US" sz="2000" dirty="0">
                    <a:solidFill>
                      <a:srgbClr val="FFFFFF"/>
                    </a:solidFill>
                    <a:latin typeface="Courier Prime" panose="00000509000000000000" pitchFamily="49" charset="0"/>
                  </a:rPr>
                  <a:t>CSS variables</a:t>
                </a:r>
              </a:p>
              <a:p>
                <a:r>
                  <a:rPr lang="en-US" sz="2000" dirty="0">
                    <a:solidFill>
                      <a:srgbClr val="FFFFFF"/>
                    </a:solidFill>
                    <a:latin typeface="Courier Prime" panose="00000509000000000000" pitchFamily="49" charset="0"/>
                  </a:rPr>
                  <a:t>CSS override</a:t>
                </a:r>
              </a:p>
            </p:txBody>
          </p:sp>
          <p:pic>
            <p:nvPicPr>
              <p:cNvPr id="13" name="Graphic 12" descr="Checkmark">
                <a:extLst>
                  <a:ext uri="{FF2B5EF4-FFF2-40B4-BE49-F238E27FC236}">
                    <a16:creationId xmlns:a16="http://schemas.microsoft.com/office/drawing/2014/main" id="{EB9436B3-60AD-471C-A764-7AA005B84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542208" y="5754312"/>
                <a:ext cx="245096" cy="245096"/>
              </a:xfrm>
              <a:prstGeom prst="rect">
                <a:avLst/>
              </a:prstGeom>
            </p:spPr>
          </p:pic>
          <p:pic>
            <p:nvPicPr>
              <p:cNvPr id="14" name="Graphic 13" descr="Checkmark">
                <a:extLst>
                  <a:ext uri="{FF2B5EF4-FFF2-40B4-BE49-F238E27FC236}">
                    <a16:creationId xmlns:a16="http://schemas.microsoft.com/office/drawing/2014/main" id="{05193487-98DB-476A-A2A5-41C1D6D09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541029" y="5471451"/>
                <a:ext cx="245096" cy="245096"/>
              </a:xfrm>
              <a:prstGeom prst="rect">
                <a:avLst/>
              </a:prstGeom>
            </p:spPr>
          </p:pic>
        </p:grpSp>
        <p:pic>
          <p:nvPicPr>
            <p:cNvPr id="16" name="Graphic 15" descr="Checkmark">
              <a:extLst>
                <a:ext uri="{FF2B5EF4-FFF2-40B4-BE49-F238E27FC236}">
                  <a16:creationId xmlns:a16="http://schemas.microsoft.com/office/drawing/2014/main" id="{4FE74E64-FDAD-4483-87CF-AAEF8632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96342" y="3624184"/>
              <a:ext cx="245096" cy="245096"/>
            </a:xfrm>
            <a:prstGeom prst="rect">
              <a:avLst/>
            </a:prstGeom>
          </p:spPr>
        </p:pic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FFB574B7-EDAD-4166-A32E-26FB36BFECED}"/>
              </a:ext>
            </a:extLst>
          </p:cNvPr>
          <p:cNvGrpSpPr/>
          <p:nvPr/>
        </p:nvGrpSpPr>
        <p:grpSpPr>
          <a:xfrm>
            <a:off x="4959343" y="2992210"/>
            <a:ext cx="2819099" cy="2284823"/>
            <a:chOff x="4318320" y="4502475"/>
            <a:chExt cx="2819099" cy="2284823"/>
          </a:xfrm>
        </p:grpSpPr>
        <p:pic>
          <p:nvPicPr>
            <p:cNvPr id="22" name="Graphic 10">
              <a:extLst>
                <a:ext uri="{FF2B5EF4-FFF2-40B4-BE49-F238E27FC236}">
                  <a16:creationId xmlns:a16="http://schemas.microsoft.com/office/drawing/2014/main" id="{55844A7F-AA55-4565-9ACB-9EBCA1ADE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18320" y="4502475"/>
              <a:ext cx="2596390" cy="2284823"/>
            </a:xfrm>
            <a:prstGeom prst="rect">
              <a:avLst/>
            </a:prstGeom>
          </p:spPr>
        </p:pic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700F6310-4C7A-48A5-9E39-A56A2B5C19B1}"/>
                </a:ext>
              </a:extLst>
            </p:cNvPr>
            <p:cNvSpPr txBox="1"/>
            <p:nvPr/>
          </p:nvSpPr>
          <p:spPr>
            <a:xfrm>
              <a:off x="4737119" y="4759682"/>
              <a:ext cx="2400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srgbClr val="FFFFFF"/>
                </a:solidFill>
                <a:latin typeface="Courier Prime" panose="00000509000000000000" pitchFamily="49" charset="0"/>
              </a:endParaRPr>
            </a:p>
            <a:p>
              <a:r>
                <a:rPr lang="en-US" sz="2000" dirty="0">
                  <a:solidFill>
                    <a:srgbClr val="FFFFFF"/>
                  </a:solidFill>
                  <a:latin typeface="Courier Prime" panose="00000509000000000000" pitchFamily="49" charset="0"/>
                </a:rPr>
                <a:t>Config</a:t>
              </a:r>
            </a:p>
            <a:p>
              <a:r>
                <a:rPr lang="en-US" sz="2000" dirty="0">
                  <a:solidFill>
                    <a:srgbClr val="FFFFFF"/>
                  </a:solidFill>
                  <a:latin typeface="Courier Prime" panose="00000509000000000000" pitchFamily="49" charset="0"/>
                </a:rPr>
                <a:t>CSS variables</a:t>
              </a:r>
            </a:p>
            <a:p>
              <a:r>
                <a:rPr lang="en-US" sz="2000" dirty="0">
                  <a:solidFill>
                    <a:srgbClr val="FFFFFF"/>
                  </a:solidFill>
                  <a:latin typeface="Courier Prime" panose="00000509000000000000" pitchFamily="49" charset="0"/>
                </a:rPr>
                <a:t>CSS override</a:t>
              </a:r>
              <a:endParaRPr lang="en-IE" sz="2000" dirty="0">
                <a:solidFill>
                  <a:srgbClr val="FFFFFF"/>
                </a:solidFill>
                <a:latin typeface="Courier Prime" panose="00000509000000000000" pitchFamily="49" charset="0"/>
              </a:endParaRPr>
            </a:p>
          </p:txBody>
        </p:sp>
        <p:pic>
          <p:nvPicPr>
            <p:cNvPr id="24" name="Graphic 12" descr="Checkmark">
              <a:extLst>
                <a:ext uri="{FF2B5EF4-FFF2-40B4-BE49-F238E27FC236}">
                  <a16:creationId xmlns:a16="http://schemas.microsoft.com/office/drawing/2014/main" id="{EB9436B3-60AD-471C-A764-7AA005B84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42208" y="5754312"/>
              <a:ext cx="245096" cy="245096"/>
            </a:xfrm>
            <a:prstGeom prst="rect">
              <a:avLst/>
            </a:prstGeom>
          </p:spPr>
        </p:pic>
        <p:pic>
          <p:nvPicPr>
            <p:cNvPr id="3" name="Graphic 13" descr="Checkmark">
              <a:extLst>
                <a:ext uri="{FF2B5EF4-FFF2-40B4-BE49-F238E27FC236}">
                  <a16:creationId xmlns:a16="http://schemas.microsoft.com/office/drawing/2014/main" id="{05193487-98DB-476A-A2A5-41C1D6D09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41029" y="5471451"/>
              <a:ext cx="245096" cy="245096"/>
            </a:xfrm>
            <a:prstGeom prst="rect">
              <a:avLst/>
            </a:prstGeom>
          </p:spPr>
        </p:pic>
      </p:grpSp>
      <p:pic>
        <p:nvPicPr>
          <p:cNvPr id="25" name="Graphic 13" descr="Checkmark">
            <a:extLst>
              <a:ext uri="{FF2B5EF4-FFF2-40B4-BE49-F238E27FC236}">
                <a16:creationId xmlns:a16="http://schemas.microsoft.com/office/drawing/2014/main" id="{2884E743-E3DB-4FBB-BCC7-F243BA1164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6342" y="3643067"/>
            <a:ext cx="245096" cy="2450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CD54785-4D8A-4302-92BA-5DA18A068272}"/>
              </a:ext>
            </a:extLst>
          </p:cNvPr>
          <p:cNvSpPr txBox="1"/>
          <p:nvPr/>
        </p:nvSpPr>
        <p:spPr>
          <a:xfrm>
            <a:off x="1327961" y="1506022"/>
            <a:ext cx="363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Prime" panose="00000509000000000000" pitchFamily="49" charset="0"/>
              </a:rPr>
              <a:t>Expected</a:t>
            </a:r>
            <a:endParaRPr lang="en-IE" dirty="0">
              <a:latin typeface="Courier Prime" panose="00000509000000000000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597C52-9C1E-4B3C-868D-9A3A7D7139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7241" y="1326299"/>
            <a:ext cx="2292525" cy="54701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CD6E662-D334-48BB-B3EC-2B95135E2391}"/>
              </a:ext>
            </a:extLst>
          </p:cNvPr>
          <p:cNvSpPr txBox="1"/>
          <p:nvPr/>
        </p:nvSpPr>
        <p:spPr>
          <a:xfrm>
            <a:off x="7506927" y="964273"/>
            <a:ext cx="363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Prime" panose="00000509000000000000" pitchFamily="49" charset="0"/>
              </a:rPr>
              <a:t>Reality</a:t>
            </a:r>
            <a:endParaRPr lang="en-IE" dirty="0">
              <a:latin typeface="Courier Prim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249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F7D6A0-234F-4000-BC8E-17AA3A7292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2000">
                <a:srgbClr val="E7FCFC"/>
              </a:gs>
              <a:gs pos="100000">
                <a:srgbClr val="E5F6F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C96B6-8D82-424F-81EF-F9DF24E3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52293"/>
                </a:solidFill>
                <a:latin typeface="Pacifico" panose="00000500000000000000" pitchFamily="2" charset="0"/>
              </a:rPr>
              <a:t>Page bottom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CEC746-776E-4562-A845-E47041831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429000" cy="48577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A32B423-EF82-4ACC-8CF4-5B016C81F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0" y="-1"/>
            <a:ext cx="3429000" cy="485775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16D8CBE4-45E7-4086-91FB-FBD33E1C0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0" y="-2"/>
            <a:ext cx="3429000" cy="485775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C1414F5-1D2D-426D-8C8B-867E514B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7000" y="-3"/>
            <a:ext cx="3429000" cy="485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606F8C-512C-4231-88F6-EFF07BF8A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39" y="2476452"/>
            <a:ext cx="3409950" cy="307657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18E4DDD-1EB2-44D3-83A3-B6795BB0021A}"/>
              </a:ext>
            </a:extLst>
          </p:cNvPr>
          <p:cNvGrpSpPr/>
          <p:nvPr/>
        </p:nvGrpSpPr>
        <p:grpSpPr>
          <a:xfrm>
            <a:off x="4778952" y="2939395"/>
            <a:ext cx="2870711" cy="2284823"/>
            <a:chOff x="4309869" y="3385776"/>
            <a:chExt cx="2870711" cy="228482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6F38226-FFB2-4F17-89F0-840D60C20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09869" y="3385776"/>
              <a:ext cx="2596390" cy="228482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E52AE3-86B9-4356-8086-67A5412B61C7}"/>
                </a:ext>
              </a:extLst>
            </p:cNvPr>
            <p:cNvSpPr txBox="1"/>
            <p:nvPr/>
          </p:nvSpPr>
          <p:spPr>
            <a:xfrm>
              <a:off x="4780280" y="3703906"/>
              <a:ext cx="2400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srgbClr val="FFFFFF"/>
                </a:solidFill>
                <a:latin typeface="Courier Prime" panose="00000509000000000000" pitchFamily="49" charset="0"/>
              </a:endParaRPr>
            </a:p>
            <a:p>
              <a:r>
                <a:rPr lang="en-US" sz="2000" dirty="0">
                  <a:solidFill>
                    <a:srgbClr val="FFFFFF"/>
                  </a:solidFill>
                  <a:latin typeface="Courier Prime" panose="00000509000000000000" pitchFamily="49" charset="0"/>
                </a:rPr>
                <a:t>Config</a:t>
              </a:r>
            </a:p>
            <a:p>
              <a:r>
                <a:rPr lang="en-US" sz="2000" dirty="0">
                  <a:solidFill>
                    <a:srgbClr val="FFFFFF"/>
                  </a:solidFill>
                  <a:latin typeface="Courier Prime" panose="00000509000000000000" pitchFamily="49" charset="0"/>
                </a:rPr>
                <a:t>CSS variables</a:t>
              </a:r>
            </a:p>
            <a:p>
              <a:r>
                <a:rPr lang="en-US" sz="2000" dirty="0">
                  <a:solidFill>
                    <a:srgbClr val="FFFFFF"/>
                  </a:solidFill>
                  <a:latin typeface="Courier Prime" panose="00000509000000000000" pitchFamily="49" charset="0"/>
                </a:rPr>
                <a:t>CSS override</a:t>
              </a:r>
              <a:endParaRPr lang="en-IE" sz="2000" dirty="0">
                <a:solidFill>
                  <a:srgbClr val="FFFFFF"/>
                </a:solidFill>
                <a:latin typeface="Courier Prime" panose="00000509000000000000" pitchFamily="49" charset="0"/>
              </a:endParaRPr>
            </a:p>
          </p:txBody>
        </p:sp>
        <p:pic>
          <p:nvPicPr>
            <p:cNvPr id="13" name="Graphic 12" descr="Checkmark">
              <a:extLst>
                <a:ext uri="{FF2B5EF4-FFF2-40B4-BE49-F238E27FC236}">
                  <a16:creationId xmlns:a16="http://schemas.microsoft.com/office/drawing/2014/main" id="{961655C1-C98A-446D-84D2-591FD18E7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61061" y="4689302"/>
              <a:ext cx="245096" cy="245096"/>
            </a:xfrm>
            <a:prstGeom prst="rect">
              <a:avLst/>
            </a:prstGeom>
          </p:spPr>
        </p:pic>
        <p:pic>
          <p:nvPicPr>
            <p:cNvPr id="15" name="Graphic 14" descr="Close">
              <a:extLst>
                <a:ext uri="{FF2B5EF4-FFF2-40B4-BE49-F238E27FC236}">
                  <a16:creationId xmlns:a16="http://schemas.microsoft.com/office/drawing/2014/main" id="{A6C5F95A-043F-4F5A-9D5A-03F3E1849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542208" y="4084392"/>
              <a:ext cx="281233" cy="281233"/>
            </a:xfrm>
            <a:prstGeom prst="rect">
              <a:avLst/>
            </a:prstGeom>
          </p:spPr>
        </p:pic>
      </p:grpSp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866F9D67-5ACF-45D6-8560-8EF87FDC23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02883" y="3941189"/>
            <a:ext cx="281233" cy="2812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69251F-F097-4C3B-B996-F9A1D6B4AE38}"/>
              </a:ext>
            </a:extLst>
          </p:cNvPr>
          <p:cNvSpPr txBox="1"/>
          <p:nvPr/>
        </p:nvSpPr>
        <p:spPr>
          <a:xfrm>
            <a:off x="943123" y="2078609"/>
            <a:ext cx="363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Prime" panose="00000509000000000000" pitchFamily="49" charset="0"/>
              </a:rPr>
              <a:t>Expected</a:t>
            </a:r>
            <a:endParaRPr lang="en-IE" dirty="0">
              <a:latin typeface="Courier Prime" panose="00000509000000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68E614-4341-4DD7-B76A-B6099517A5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9909" y="2482457"/>
            <a:ext cx="3953536" cy="30773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47B78B-FDA6-484C-A281-2989B02EE47C}"/>
              </a:ext>
            </a:extLst>
          </p:cNvPr>
          <p:cNvSpPr txBox="1"/>
          <p:nvPr/>
        </p:nvSpPr>
        <p:spPr>
          <a:xfrm>
            <a:off x="7617495" y="2078609"/>
            <a:ext cx="363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Prime" panose="00000509000000000000" pitchFamily="49" charset="0"/>
              </a:rPr>
              <a:t>Reality</a:t>
            </a:r>
            <a:endParaRPr lang="en-IE" dirty="0">
              <a:latin typeface="Courier Prim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868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F7D6A0-234F-4000-BC8E-17AA3A7292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2000">
                <a:srgbClr val="E7FCFC"/>
              </a:gs>
              <a:gs pos="100000">
                <a:srgbClr val="E5F6F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2000" dirty="0">
              <a:solidFill>
                <a:schemeClr val="tx1"/>
              </a:solidFill>
              <a:latin typeface="Courier Prime" panose="00000509000000000000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C96B6-8D82-424F-81EF-F9DF24E3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52293"/>
                </a:solidFill>
                <a:latin typeface="Pacifico" panose="00000500000000000000" pitchFamily="2" charset="0"/>
              </a:rPr>
              <a:t>Customization impacts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CEC746-776E-4562-A845-E47041831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3429000" cy="48577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A32B423-EF82-4ACC-8CF4-5B016C81F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9000" y="-1"/>
            <a:ext cx="3429000" cy="485775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16D8CBE4-45E7-4086-91FB-FBD33E1C0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0" y="-2"/>
            <a:ext cx="3429000" cy="485775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C1414F5-1D2D-426D-8C8B-867E514B1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7000" y="-3"/>
            <a:ext cx="3429000" cy="485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8EA18F-8B7D-4A10-A465-2382ABA1D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446" y="1761966"/>
            <a:ext cx="2049166" cy="5060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07AF27-2243-4C65-ABD7-E31C1D420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148" y="1833243"/>
            <a:ext cx="3137778" cy="50247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8B46B4-2716-4217-BF14-CFD016FA6E6C}"/>
              </a:ext>
            </a:extLst>
          </p:cNvPr>
          <p:cNvSpPr txBox="1"/>
          <p:nvPr/>
        </p:nvSpPr>
        <p:spPr>
          <a:xfrm>
            <a:off x="1436745" y="1392634"/>
            <a:ext cx="405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urier Prime" panose="00000509000000000000" pitchFamily="49" charset="0"/>
              </a:rPr>
              <a:t>RefX</a:t>
            </a:r>
            <a:r>
              <a:rPr lang="en-US" dirty="0">
                <a:latin typeface="Courier Prime" panose="00000509000000000000" pitchFamily="49" charset="0"/>
              </a:rPr>
              <a:t> lib: 350+ lines changed</a:t>
            </a:r>
            <a:endParaRPr lang="en-IE" dirty="0">
              <a:latin typeface="Courier Prime" panose="00000509000000000000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638351-ABD2-49E7-9C4B-134376F9359C}"/>
              </a:ext>
            </a:extLst>
          </p:cNvPr>
          <p:cNvSpPr txBox="1"/>
          <p:nvPr/>
        </p:nvSpPr>
        <p:spPr>
          <a:xfrm>
            <a:off x="6575736" y="1344100"/>
            <a:ext cx="46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Prime" panose="00000509000000000000" pitchFamily="49" charset="0"/>
              </a:rPr>
              <a:t>Booking app: 1900+ lines changed</a:t>
            </a:r>
            <a:endParaRPr lang="en-IE" dirty="0">
              <a:latin typeface="Courier Prim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5046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F7D6A0-234F-4000-BC8E-17AA3A7292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2000">
                <a:srgbClr val="E7FCFC"/>
              </a:gs>
              <a:gs pos="100000">
                <a:srgbClr val="E5F6F6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C96B6-8D82-424F-81EF-F9DF24E3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52293"/>
                </a:solidFill>
                <a:latin typeface="Pacifico" panose="00000500000000000000" pitchFamily="2" charset="0"/>
              </a:rPr>
              <a:t>Challenges (1/2)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CEC746-776E-4562-A845-E47041831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429000" cy="48577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A32B423-EF82-4ACC-8CF4-5B016C81F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0" y="-1"/>
            <a:ext cx="3429000" cy="485775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16D8CBE4-45E7-4086-91FB-FBD33E1C0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0" y="-2"/>
            <a:ext cx="3429000" cy="485775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C1414F5-1D2D-426D-8C8B-867E514B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7000" y="-3"/>
            <a:ext cx="3429000" cy="485775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E976721-08E4-4925-98BC-0ECC3FBF1E6B}"/>
              </a:ext>
            </a:extLst>
          </p:cNvPr>
          <p:cNvSpPr/>
          <p:nvPr/>
        </p:nvSpPr>
        <p:spPr>
          <a:xfrm>
            <a:off x="1714500" y="1888780"/>
            <a:ext cx="3429000" cy="1476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urier Prime" panose="00000509000000000000" pitchFamily="49" charset="0"/>
              </a:rPr>
              <a:t>Lost a team member on the first day </a:t>
            </a:r>
            <a:r>
              <a:rPr lang="en-US" sz="2000" dirty="0">
                <a:solidFill>
                  <a:schemeClr val="tx1"/>
                </a:solidFill>
                <a:latin typeface="Courier Prime" panose="00000509000000000000" pitchFamily="49" charset="0"/>
                <a:sym typeface="Wingdings" panose="05000000000000000000" pitchFamily="2" charset="2"/>
              </a:rPr>
              <a:t></a:t>
            </a:r>
            <a:r>
              <a:rPr lang="en-US" sz="2000" dirty="0">
                <a:solidFill>
                  <a:schemeClr val="tx1"/>
                </a:solidFill>
                <a:latin typeface="Courier Prime" panose="00000509000000000000" pitchFamily="49" charset="0"/>
              </a:rPr>
              <a:t> (sick)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7CE8F14-390F-40A6-972C-025E76675DF9}"/>
              </a:ext>
            </a:extLst>
          </p:cNvPr>
          <p:cNvSpPr/>
          <p:nvPr/>
        </p:nvSpPr>
        <p:spPr>
          <a:xfrm>
            <a:off x="1541283" y="4125908"/>
            <a:ext cx="3987931" cy="16668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urier Prime" panose="00000509000000000000" pitchFamily="49" charset="0"/>
              </a:rPr>
              <a:t>Another team member did not have the rights to access the </a:t>
            </a:r>
            <a:r>
              <a:rPr lang="en-US" sz="2000" dirty="0" err="1">
                <a:solidFill>
                  <a:schemeClr val="tx1"/>
                </a:solidFill>
                <a:latin typeface="Courier Prime" panose="00000509000000000000" pitchFamily="49" charset="0"/>
              </a:rPr>
              <a:t>refx</a:t>
            </a:r>
            <a:r>
              <a:rPr lang="en-US" sz="2000" dirty="0">
                <a:solidFill>
                  <a:schemeClr val="tx1"/>
                </a:solidFill>
                <a:latin typeface="Courier Prime" panose="00000509000000000000" pitchFamily="49" charset="0"/>
              </a:rPr>
              <a:t>-lib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ourier Prime" panose="00000509000000000000" pitchFamily="49" charset="0"/>
              </a:rPr>
              <a:t>Almost all morning lost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B413F16-A845-4395-9D72-32CED7247AD3}"/>
              </a:ext>
            </a:extLst>
          </p:cNvPr>
          <p:cNvSpPr/>
          <p:nvPr/>
        </p:nvSpPr>
        <p:spPr>
          <a:xfrm>
            <a:off x="6417689" y="1888780"/>
            <a:ext cx="3429000" cy="1476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urier Prime" panose="00000509000000000000" pitchFamily="49" charset="0"/>
              </a:rPr>
              <a:t>Remote team with our BLR teammate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5108AAB-CBE0-4D89-B4DF-6D99F6CDAF9F}"/>
              </a:ext>
            </a:extLst>
          </p:cNvPr>
          <p:cNvSpPr/>
          <p:nvPr/>
        </p:nvSpPr>
        <p:spPr>
          <a:xfrm>
            <a:off x="6629792" y="4220997"/>
            <a:ext cx="3004794" cy="1476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urier Prime" panose="00000509000000000000" pitchFamily="49" charset="0"/>
              </a:rPr>
              <a:t>Different levels of skills for </a:t>
            </a:r>
            <a:r>
              <a:rPr lang="en-US" sz="2000" dirty="0" err="1">
                <a:solidFill>
                  <a:schemeClr val="tx1"/>
                </a:solidFill>
                <a:latin typeface="Courier Prime" panose="00000509000000000000" pitchFamily="49" charset="0"/>
              </a:rPr>
              <a:t>RefX</a:t>
            </a:r>
            <a:endParaRPr lang="en-US" sz="2000" dirty="0">
              <a:solidFill>
                <a:schemeClr val="tx1"/>
              </a:solidFill>
              <a:latin typeface="Courier Prim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97475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F7D6A0-234F-4000-BC8E-17AA3A7292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2000">
                <a:srgbClr val="E7FCFC"/>
              </a:gs>
              <a:gs pos="100000">
                <a:srgbClr val="E5F6F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C96B6-8D82-424F-81EF-F9DF24E3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52293"/>
                </a:solidFill>
                <a:latin typeface="Pacifico" panose="00000500000000000000" pitchFamily="2" charset="0"/>
              </a:rPr>
              <a:t>Challenges (2/2)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CEC746-776E-4562-A845-E47041831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429000" cy="48577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A32B423-EF82-4ACC-8CF4-5B016C81F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0" y="-1"/>
            <a:ext cx="3429000" cy="485775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16D8CBE4-45E7-4086-91FB-FBD33E1C0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0" y="-2"/>
            <a:ext cx="3429000" cy="485775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C1414F5-1D2D-426D-8C8B-867E514B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7000" y="-3"/>
            <a:ext cx="3429000" cy="48577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C6A1FC-045D-4EBD-9E3D-EA480C56DDF6}"/>
              </a:ext>
            </a:extLst>
          </p:cNvPr>
          <p:cNvSpPr/>
          <p:nvPr/>
        </p:nvSpPr>
        <p:spPr>
          <a:xfrm>
            <a:off x="4314340" y="2931816"/>
            <a:ext cx="3429000" cy="1476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urier Prime" panose="00000509000000000000" pitchFamily="49" charset="0"/>
              </a:rPr>
              <a:t>“Cheapest flight” feature has to be developed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527B33-9475-4546-980B-AD76EFF16D86}"/>
              </a:ext>
            </a:extLst>
          </p:cNvPr>
          <p:cNvSpPr/>
          <p:nvPr/>
        </p:nvSpPr>
        <p:spPr>
          <a:xfrm>
            <a:off x="509832" y="1710475"/>
            <a:ext cx="3429000" cy="1476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urier Prime" panose="00000509000000000000" pitchFamily="49" charset="0"/>
              </a:rPr>
              <a:t>Changes in interaction design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8654F16-9B11-4007-BE64-118408ADF16F}"/>
              </a:ext>
            </a:extLst>
          </p:cNvPr>
          <p:cNvSpPr/>
          <p:nvPr/>
        </p:nvSpPr>
        <p:spPr>
          <a:xfrm>
            <a:off x="2102964" y="4894908"/>
            <a:ext cx="3429000" cy="1476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urier Prime" panose="00000509000000000000" pitchFamily="49" charset="0"/>
              </a:rPr>
              <a:t>Some bugs found in the library (configuration)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6B2286-C3B1-4D17-B707-D4B46219E604}"/>
              </a:ext>
            </a:extLst>
          </p:cNvPr>
          <p:cNvSpPr/>
          <p:nvPr/>
        </p:nvSpPr>
        <p:spPr>
          <a:xfrm>
            <a:off x="6354060" y="4894908"/>
            <a:ext cx="3429000" cy="1476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urier Prime" panose="00000509000000000000" pitchFamily="49" charset="0"/>
              </a:rPr>
              <a:t>Palette and typography not provided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7AB7871-58B4-4E8C-B42D-A8C1024A8CBA}"/>
              </a:ext>
            </a:extLst>
          </p:cNvPr>
          <p:cNvSpPr/>
          <p:nvPr/>
        </p:nvSpPr>
        <p:spPr>
          <a:xfrm>
            <a:off x="8253170" y="1679878"/>
            <a:ext cx="3429000" cy="1476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urier Prime" panose="00000509000000000000" pitchFamily="49" charset="0"/>
              </a:rPr>
              <a:t>In the shoes of implementation guy</a:t>
            </a:r>
          </a:p>
        </p:txBody>
      </p:sp>
    </p:spTree>
    <p:extLst>
      <p:ext uri="{BB962C8B-B14F-4D97-AF65-F5344CB8AC3E}">
        <p14:creationId xmlns:p14="http://schemas.microsoft.com/office/powerpoint/2010/main" val="249977810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F7D6A0-234F-4000-BC8E-17AA3A7292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16B91"/>
              </a:gs>
              <a:gs pos="52000">
                <a:srgbClr val="FC87A1"/>
              </a:gs>
              <a:gs pos="100000">
                <a:srgbClr val="F16B9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9C77094-1864-4291-8D51-BD3BF645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121" y="2766218"/>
            <a:ext cx="4509655" cy="1325563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252293"/>
                </a:solidFill>
                <a:latin typeface="Pacifico" panose="00000500000000000000" pitchFamily="2" charset="0"/>
              </a:rPr>
              <a:t>Demo time</a:t>
            </a:r>
            <a:endParaRPr lang="en-IE" sz="7200" dirty="0">
              <a:solidFill>
                <a:srgbClr val="252293"/>
              </a:solidFill>
              <a:latin typeface="Pacifico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C2CEE-C2C0-4B1A-88DE-CAE7ECAB1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455" y="5157269"/>
            <a:ext cx="1188686" cy="19316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C2822E-B5B2-4B99-B4D2-8075EA8C1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87" y="5736689"/>
            <a:ext cx="668635" cy="1188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AA0A5B-9AC3-40F4-B5FC-330CDCBB3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698" y="5790098"/>
            <a:ext cx="581327" cy="11886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6D3CDF-F281-4ADC-AC96-069C7AEC4F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56328" y="5679046"/>
            <a:ext cx="1188687" cy="14098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77161-F5EB-4557-AA03-56A68B6EE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2670" y="3098839"/>
            <a:ext cx="1056517" cy="1716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9BB068-659E-43AA-9A85-696AFFC9DE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219" y="5553775"/>
            <a:ext cx="665114" cy="14196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B0F045-0C7B-46D0-9497-CACD6D1C1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206836" y="386030"/>
            <a:ext cx="771525" cy="1371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CB88AF-3D19-466E-8AA8-87647BF659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36542" y="-120782"/>
            <a:ext cx="724311" cy="15460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B1EEA3-3CD7-48A7-AB67-542A3EBB7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50195" y="2201732"/>
            <a:ext cx="581327" cy="11886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75AA0D-36B6-407B-B6F0-68A93C7CB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4879147" y="-67375"/>
            <a:ext cx="771525" cy="1371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A28B5C-A63E-4006-B2C3-9281081BB4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-2440" y="568270"/>
            <a:ext cx="902556" cy="10704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E45D61-F840-4E73-AF05-3B0B2315D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248063" y="-54622"/>
            <a:ext cx="581327" cy="11886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0A1186-E9AB-4CAE-ACE4-40C0A00A77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26781" y="-80693"/>
            <a:ext cx="581327" cy="124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1130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F7D6A0-234F-4000-BC8E-17AA3A7292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2000">
                <a:srgbClr val="E7FCFC"/>
              </a:gs>
              <a:gs pos="100000">
                <a:srgbClr val="E5F6F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C96B6-8D82-424F-81EF-F9DF24E3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52293"/>
                </a:solidFill>
                <a:latin typeface="Pacifico" panose="00000500000000000000" pitchFamily="2" charset="0"/>
              </a:rPr>
              <a:t>Key takeaways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CEC746-776E-4562-A845-E47041831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429000" cy="48577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A32B423-EF82-4ACC-8CF4-5B016C81F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0" y="-1"/>
            <a:ext cx="3429000" cy="485775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16D8CBE4-45E7-4086-91FB-FBD33E1C0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0" y="-2"/>
            <a:ext cx="3429000" cy="485775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C1414F5-1D2D-426D-8C8B-867E514B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7000" y="-3"/>
            <a:ext cx="3429000" cy="48577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AE33194-4E54-43F1-A2B3-93A7180C79CF}"/>
              </a:ext>
            </a:extLst>
          </p:cNvPr>
          <p:cNvSpPr/>
          <p:nvPr/>
        </p:nvSpPr>
        <p:spPr>
          <a:xfrm>
            <a:off x="698369" y="1800362"/>
            <a:ext cx="3600254" cy="146635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urier Prime" panose="00000509000000000000" pitchFamily="49" charset="0"/>
              </a:rPr>
              <a:t>Interaction design cannot be easily customized</a:t>
            </a:r>
          </a:p>
        </p:txBody>
      </p:sp>
      <p:pic>
        <p:nvPicPr>
          <p:cNvPr id="13" name="Graphic 12" descr="Key">
            <a:extLst>
              <a:ext uri="{FF2B5EF4-FFF2-40B4-BE49-F238E27FC236}">
                <a16:creationId xmlns:a16="http://schemas.microsoft.com/office/drawing/2014/main" id="{E05F39DF-A210-45E5-9CCB-1CB962D5D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31988" y="2319227"/>
            <a:ext cx="630025" cy="63002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CE6322D-2B58-4406-AD78-88C64B85E094}"/>
              </a:ext>
            </a:extLst>
          </p:cNvPr>
          <p:cNvSpPr/>
          <p:nvPr/>
        </p:nvSpPr>
        <p:spPr>
          <a:xfrm>
            <a:off x="8043421" y="4842753"/>
            <a:ext cx="3600254" cy="146635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urier Prime" panose="00000509000000000000" pitchFamily="49" charset="0"/>
              </a:rPr>
              <a:t>Improved </a:t>
            </a:r>
            <a:r>
              <a:rPr lang="en-US" sz="2000" dirty="0" err="1">
                <a:solidFill>
                  <a:schemeClr val="tx1"/>
                </a:solidFill>
                <a:latin typeface="Courier Prime" panose="00000509000000000000" pitchFamily="49" charset="0"/>
              </a:rPr>
              <a:t>RefX</a:t>
            </a:r>
            <a:r>
              <a:rPr lang="en-US" sz="2000" dirty="0">
                <a:solidFill>
                  <a:schemeClr val="tx1"/>
                </a:solidFill>
                <a:latin typeface="Courier Prime" panose="00000509000000000000" pitchFamily="49" charset="0"/>
              </a:rPr>
              <a:t> knowledge</a:t>
            </a:r>
          </a:p>
        </p:txBody>
      </p:sp>
      <p:pic>
        <p:nvPicPr>
          <p:cNvPr id="15" name="Graphic 14" descr="Key">
            <a:extLst>
              <a:ext uri="{FF2B5EF4-FFF2-40B4-BE49-F238E27FC236}">
                <a16:creationId xmlns:a16="http://schemas.microsoft.com/office/drawing/2014/main" id="{571BC78F-B335-4F79-97DC-61ECC248B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920480" y="5260919"/>
            <a:ext cx="630025" cy="63002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F7BDBD5-5380-4129-B8C7-59417D173D88}"/>
              </a:ext>
            </a:extLst>
          </p:cNvPr>
          <p:cNvSpPr/>
          <p:nvPr/>
        </p:nvSpPr>
        <p:spPr>
          <a:xfrm>
            <a:off x="4057454" y="3603287"/>
            <a:ext cx="3600254" cy="146635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urier Prime" panose="00000509000000000000" pitchFamily="49" charset="0"/>
              </a:rPr>
              <a:t>We proved </a:t>
            </a:r>
            <a:r>
              <a:rPr lang="en-US" sz="2000" dirty="0" err="1">
                <a:solidFill>
                  <a:schemeClr val="tx1"/>
                </a:solidFill>
                <a:latin typeface="Courier Prime" panose="00000509000000000000" pitchFamily="49" charset="0"/>
              </a:rPr>
              <a:t>RefX</a:t>
            </a:r>
            <a:r>
              <a:rPr lang="en-US" sz="2000" dirty="0">
                <a:solidFill>
                  <a:schemeClr val="tx1"/>
                </a:solidFill>
                <a:latin typeface="Courier Prime" panose="00000509000000000000" pitchFamily="49" charset="0"/>
              </a:rPr>
              <a:t> capabilities</a:t>
            </a:r>
          </a:p>
        </p:txBody>
      </p:sp>
      <p:pic>
        <p:nvPicPr>
          <p:cNvPr id="17" name="Graphic 16" descr="Key">
            <a:extLst>
              <a:ext uri="{FF2B5EF4-FFF2-40B4-BE49-F238E27FC236}">
                <a16:creationId xmlns:a16="http://schemas.microsoft.com/office/drawing/2014/main" id="{C63B72FE-B78E-48B0-BA2C-315DA1A34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934513" y="4021453"/>
            <a:ext cx="630025" cy="63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7582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F7D6A0-234F-4000-BC8E-17AA3A7292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2000">
                <a:srgbClr val="E7FCFC"/>
              </a:gs>
              <a:gs pos="100000">
                <a:srgbClr val="E5F6F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16B91"/>
                </a:solidFill>
                <a:latin typeface="Pacifico" panose="00000500000000000000" pitchFamily="2" charset="0"/>
              </a:rPr>
              <a:t>Thank you</a:t>
            </a:r>
            <a:endParaRPr lang="en-IE" sz="6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CEC746-776E-4562-A845-E47041831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429000" cy="48577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A32B423-EF82-4ACC-8CF4-5B016C81F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0" y="-1"/>
            <a:ext cx="3429000" cy="485775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16D8CBE4-45E7-4086-91FB-FBD33E1C0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0" y="-2"/>
            <a:ext cx="3429000" cy="485775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C1414F5-1D2D-426D-8C8B-867E514B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7000" y="-3"/>
            <a:ext cx="3429000" cy="48577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0055286-2369-4A65-B766-F272B3A50AD7}"/>
              </a:ext>
            </a:extLst>
          </p:cNvPr>
          <p:cNvGrpSpPr/>
          <p:nvPr/>
        </p:nvGrpSpPr>
        <p:grpSpPr>
          <a:xfrm>
            <a:off x="1" y="638172"/>
            <a:ext cx="3143250" cy="6067425"/>
            <a:chOff x="1" y="638172"/>
            <a:chExt cx="3143250" cy="6067425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E56185F7-2F29-4481-BC71-3667DE994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1" y="638172"/>
              <a:ext cx="3143250" cy="6067425"/>
            </a:xfrm>
            <a:prstGeom prst="rect">
              <a:avLst/>
            </a:prstGeom>
          </p:spPr>
        </p:pic>
        <p:pic>
          <p:nvPicPr>
            <p:cNvPr id="11" name="Picture 2" descr="Résultat de recherche d'images pour &quot;ositos cariñositos imagenes&quot;">
              <a:extLst>
                <a:ext uri="{FF2B5EF4-FFF2-40B4-BE49-F238E27FC236}">
                  <a16:creationId xmlns:a16="http://schemas.microsoft.com/office/drawing/2014/main" id="{54428AD1-C136-4CC7-88EB-CE9192B40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658" y="1564849"/>
              <a:ext cx="2120032" cy="4095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185D39-09B3-46E7-ABB0-03A117387EF8}"/>
              </a:ext>
            </a:extLst>
          </p:cNvPr>
          <p:cNvGrpSpPr/>
          <p:nvPr/>
        </p:nvGrpSpPr>
        <p:grpSpPr>
          <a:xfrm flipH="1">
            <a:off x="9048749" y="638171"/>
            <a:ext cx="3143250" cy="6067425"/>
            <a:chOff x="1" y="638172"/>
            <a:chExt cx="3143250" cy="6067425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8512B395-923D-45B6-9675-9A0C01004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1" y="638172"/>
              <a:ext cx="3143250" cy="6067425"/>
            </a:xfrm>
            <a:prstGeom prst="rect">
              <a:avLst/>
            </a:prstGeom>
          </p:spPr>
        </p:pic>
        <p:pic>
          <p:nvPicPr>
            <p:cNvPr id="22" name="Picture 2" descr="Résultat de recherche d'images pour &quot;ositos cariñositos imagenes&quot;">
              <a:extLst>
                <a:ext uri="{FF2B5EF4-FFF2-40B4-BE49-F238E27FC236}">
                  <a16:creationId xmlns:a16="http://schemas.microsoft.com/office/drawing/2014/main" id="{80335E04-51E4-4ADE-AA8B-685DA315D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658" y="1564849"/>
              <a:ext cx="2120032" cy="4095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8681814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F7D6A0-234F-4000-BC8E-17AA3A7292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2000">
                <a:srgbClr val="E7FCFC"/>
              </a:gs>
              <a:gs pos="100000">
                <a:srgbClr val="E5F6F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C96B6-8D82-424F-81EF-F9DF24E3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252293"/>
                </a:solidFill>
                <a:latin typeface="Pacifico" panose="00000500000000000000" pitchFamily="2" charset="0"/>
              </a:rPr>
              <a:t>RefX</a:t>
            </a:r>
            <a:r>
              <a:rPr lang="en-US" dirty="0">
                <a:solidFill>
                  <a:srgbClr val="252293"/>
                </a:solidFill>
                <a:latin typeface="Pacifico" panose="00000500000000000000" pitchFamily="2" charset="0"/>
              </a:rPr>
              <a:t> components used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CEC746-776E-4562-A845-E47041831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429000" cy="48577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A32B423-EF82-4ACC-8CF4-5B016C81F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0" y="-1"/>
            <a:ext cx="3429000" cy="485775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16D8CBE4-45E7-4086-91FB-FBD33E1C0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0" y="-2"/>
            <a:ext cx="3429000" cy="485775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C1414F5-1D2D-426D-8C8B-867E514B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7000" y="-3"/>
            <a:ext cx="3429000" cy="4857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21D1F2-4D3D-4EDA-AE38-3D491F690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500" y="4101541"/>
            <a:ext cx="2857500" cy="2514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CCDAAFD-7CBA-4C21-82B8-FF709FC159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1500" y="1665007"/>
            <a:ext cx="2596390" cy="228482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F1A019C-BB2C-4477-93BC-5A89B3D81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9858" y="4101541"/>
            <a:ext cx="2857500" cy="25146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C1435CB-2D09-4595-A69B-62185016A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59858" y="1665008"/>
            <a:ext cx="2857500" cy="25146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EE03DF7-D829-4146-9D82-8E2901F25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667250" y="4101541"/>
            <a:ext cx="2857500" cy="25146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6520FAD-4A7D-4573-9F18-EF501E4A9F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667250" y="1665008"/>
            <a:ext cx="2857500" cy="2514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AEF4339-45B1-4BBE-ABF9-E2EA2DF49019}"/>
              </a:ext>
            </a:extLst>
          </p:cNvPr>
          <p:cNvSpPr txBox="1"/>
          <p:nvPr/>
        </p:nvSpPr>
        <p:spPr>
          <a:xfrm>
            <a:off x="990299" y="1922214"/>
            <a:ext cx="2400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FFFFFF"/>
              </a:solidFill>
              <a:latin typeface="Courier Prime" panose="00000509000000000000" pitchFamily="49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ourier Prime" panose="00000509000000000000" pitchFamily="49" charset="0"/>
              </a:rPr>
              <a:t>Config</a:t>
            </a:r>
          </a:p>
          <a:p>
            <a:r>
              <a:rPr lang="en-US" sz="2000" dirty="0">
                <a:solidFill>
                  <a:srgbClr val="FFFFFF"/>
                </a:solidFill>
                <a:latin typeface="Courier Prime" panose="00000509000000000000" pitchFamily="49" charset="0"/>
              </a:rPr>
              <a:t>CSS variables</a:t>
            </a:r>
          </a:p>
          <a:p>
            <a:r>
              <a:rPr lang="en-US" sz="2000" dirty="0">
                <a:solidFill>
                  <a:srgbClr val="FFFFFF"/>
                </a:solidFill>
                <a:latin typeface="Courier Prime" panose="00000509000000000000" pitchFamily="49" charset="0"/>
              </a:rPr>
              <a:t>CSS override</a:t>
            </a:r>
            <a:endParaRPr lang="en-IE" sz="2000" dirty="0">
              <a:solidFill>
                <a:srgbClr val="FFFFFF"/>
              </a:solidFill>
              <a:latin typeface="Courier Prime" panose="00000509000000000000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0E32F0-7149-4387-AED7-9C3F58EFB13E}"/>
              </a:ext>
            </a:extLst>
          </p:cNvPr>
          <p:cNvSpPr txBox="1"/>
          <p:nvPr/>
        </p:nvSpPr>
        <p:spPr>
          <a:xfrm>
            <a:off x="571500" y="4428672"/>
            <a:ext cx="28575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ourier Prime" panose="00000509000000000000" pitchFamily="49" charset="0"/>
              </a:rPr>
              <a:t>Header and footer</a:t>
            </a:r>
          </a:p>
          <a:p>
            <a:endParaRPr lang="en-US" sz="2000" dirty="0">
              <a:solidFill>
                <a:srgbClr val="FFFFFF"/>
              </a:solidFill>
              <a:latin typeface="Courier Prime" panose="00000509000000000000" pitchFamily="49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ourier Prime" panose="00000509000000000000" pitchFamily="49" charset="0"/>
              </a:rPr>
              <a:t>Config</a:t>
            </a:r>
          </a:p>
          <a:p>
            <a:r>
              <a:rPr lang="en-US" sz="2000" dirty="0">
                <a:solidFill>
                  <a:srgbClr val="FFFFFF"/>
                </a:solidFill>
                <a:latin typeface="Courier Prime" panose="00000509000000000000" pitchFamily="49" charset="0"/>
              </a:rPr>
              <a:t>CSS variables</a:t>
            </a:r>
          </a:p>
          <a:p>
            <a:r>
              <a:rPr lang="en-US" sz="2000" dirty="0">
                <a:solidFill>
                  <a:srgbClr val="FFFFFF"/>
                </a:solidFill>
                <a:latin typeface="Courier Prime" panose="00000509000000000000" pitchFamily="49" charset="0"/>
              </a:rPr>
              <a:t>CSS override</a:t>
            </a:r>
            <a:endParaRPr lang="en-IE" sz="2000" dirty="0">
              <a:solidFill>
                <a:srgbClr val="FFFFFF"/>
              </a:solidFill>
              <a:latin typeface="Courier Prime" panose="00000509000000000000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C1CFCE-31FA-44EA-B499-B3A6527FCCBC}"/>
              </a:ext>
            </a:extLst>
          </p:cNvPr>
          <p:cNvSpPr txBox="1"/>
          <p:nvPr/>
        </p:nvSpPr>
        <p:spPr>
          <a:xfrm>
            <a:off x="4667250" y="2054314"/>
            <a:ext cx="28575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ourier Prime" panose="00000509000000000000" pitchFamily="49" charset="0"/>
              </a:rPr>
              <a:t>Flight card</a:t>
            </a:r>
          </a:p>
          <a:p>
            <a:endParaRPr lang="en-US" sz="2000" dirty="0">
              <a:solidFill>
                <a:srgbClr val="FFFFFF"/>
              </a:solidFill>
              <a:latin typeface="Courier Prime" panose="00000509000000000000" pitchFamily="49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ourier Prime" panose="00000509000000000000" pitchFamily="49" charset="0"/>
              </a:rPr>
              <a:t>Config</a:t>
            </a:r>
          </a:p>
          <a:p>
            <a:r>
              <a:rPr lang="en-US" sz="2000" dirty="0">
                <a:solidFill>
                  <a:srgbClr val="FFFFFF"/>
                </a:solidFill>
                <a:latin typeface="Courier Prime" panose="00000509000000000000" pitchFamily="49" charset="0"/>
              </a:rPr>
              <a:t>CSS variables</a:t>
            </a:r>
          </a:p>
          <a:p>
            <a:r>
              <a:rPr lang="en-US" sz="2000" dirty="0">
                <a:solidFill>
                  <a:srgbClr val="FFFFFF"/>
                </a:solidFill>
                <a:latin typeface="Courier Prime" panose="00000509000000000000" pitchFamily="49" charset="0"/>
              </a:rPr>
              <a:t>CSS override</a:t>
            </a:r>
            <a:endParaRPr lang="en-IE" sz="2000" dirty="0">
              <a:solidFill>
                <a:srgbClr val="FFFFFF"/>
              </a:solidFill>
              <a:latin typeface="Courier Prime" panose="00000509000000000000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95A840-4F38-48AB-A941-A00CF193E9C4}"/>
              </a:ext>
            </a:extLst>
          </p:cNvPr>
          <p:cNvSpPr txBox="1"/>
          <p:nvPr/>
        </p:nvSpPr>
        <p:spPr>
          <a:xfrm>
            <a:off x="4667250" y="4428672"/>
            <a:ext cx="28575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ourier Prime" panose="00000509000000000000" pitchFamily="49" charset="0"/>
              </a:rPr>
              <a:t>Fare card</a:t>
            </a:r>
          </a:p>
          <a:p>
            <a:endParaRPr lang="en-US" sz="2000" dirty="0">
              <a:solidFill>
                <a:srgbClr val="FFFFFF"/>
              </a:solidFill>
              <a:latin typeface="Courier Prime" panose="00000509000000000000" pitchFamily="49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ourier Prime" panose="00000509000000000000" pitchFamily="49" charset="0"/>
              </a:rPr>
              <a:t>Config</a:t>
            </a:r>
          </a:p>
          <a:p>
            <a:r>
              <a:rPr lang="en-US" sz="2000" dirty="0">
                <a:solidFill>
                  <a:srgbClr val="FFFFFF"/>
                </a:solidFill>
                <a:latin typeface="Courier Prime" panose="00000509000000000000" pitchFamily="49" charset="0"/>
              </a:rPr>
              <a:t>CSS variables</a:t>
            </a:r>
          </a:p>
          <a:p>
            <a:r>
              <a:rPr lang="en-US" sz="2000" dirty="0">
                <a:solidFill>
                  <a:srgbClr val="FFFFFF"/>
                </a:solidFill>
                <a:latin typeface="Courier Prime" panose="00000509000000000000" pitchFamily="49" charset="0"/>
              </a:rPr>
              <a:t>CSS override</a:t>
            </a:r>
            <a:endParaRPr lang="en-IE" sz="2000" dirty="0">
              <a:solidFill>
                <a:srgbClr val="FFFFFF"/>
              </a:solidFill>
              <a:latin typeface="Courier Prime" panose="00000509000000000000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EA5F71-31EF-41F5-83E0-DCD2CFB8AB77}"/>
              </a:ext>
            </a:extLst>
          </p:cNvPr>
          <p:cNvSpPr txBox="1"/>
          <p:nvPr/>
        </p:nvSpPr>
        <p:spPr>
          <a:xfrm>
            <a:off x="8759858" y="1939752"/>
            <a:ext cx="28575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ourier Prime" panose="00000509000000000000" pitchFamily="49" charset="0"/>
              </a:rPr>
              <a:t>Itinerary details</a:t>
            </a:r>
          </a:p>
          <a:p>
            <a:endParaRPr lang="en-US" sz="2000" dirty="0">
              <a:solidFill>
                <a:srgbClr val="FFFFFF"/>
              </a:solidFill>
              <a:latin typeface="Courier Prime" panose="00000509000000000000" pitchFamily="49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ourier Prime" panose="00000509000000000000" pitchFamily="49" charset="0"/>
              </a:rPr>
              <a:t>Config</a:t>
            </a:r>
          </a:p>
          <a:p>
            <a:r>
              <a:rPr lang="en-US" sz="2000" dirty="0">
                <a:solidFill>
                  <a:srgbClr val="FFFFFF"/>
                </a:solidFill>
                <a:latin typeface="Courier Prime" panose="00000509000000000000" pitchFamily="49" charset="0"/>
              </a:rPr>
              <a:t>CSS variables</a:t>
            </a:r>
          </a:p>
          <a:p>
            <a:r>
              <a:rPr lang="en-US" sz="2000" dirty="0">
                <a:solidFill>
                  <a:srgbClr val="FFFFFF"/>
                </a:solidFill>
                <a:latin typeface="Courier Prime" panose="00000509000000000000" pitchFamily="49" charset="0"/>
              </a:rPr>
              <a:t>CSS override</a:t>
            </a:r>
            <a:endParaRPr lang="en-IE" sz="2000" dirty="0">
              <a:solidFill>
                <a:srgbClr val="FFFFFF"/>
              </a:solidFill>
              <a:latin typeface="Courier Prime" panose="00000509000000000000" pitchFamily="49" charset="0"/>
            </a:endParaRPr>
          </a:p>
        </p:txBody>
      </p:sp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E80D4618-E22E-4099-B1B9-0AFEA920C8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388" y="2916844"/>
            <a:ext cx="245096" cy="245096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FBBA4F0D-CAFF-4E19-B1A7-3224180033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209" y="2633983"/>
            <a:ext cx="245096" cy="245096"/>
          </a:xfrm>
          <a:prstGeom prst="rect">
            <a:avLst/>
          </a:prstGeom>
        </p:spPr>
      </p:pic>
      <p:pic>
        <p:nvPicPr>
          <p:cNvPr id="27" name="Graphic 26" descr="Close">
            <a:extLst>
              <a:ext uri="{FF2B5EF4-FFF2-40B4-BE49-F238E27FC236}">
                <a16:creationId xmlns:a16="http://schemas.microsoft.com/office/drawing/2014/main" id="{C9D94180-DAC8-48E0-A1E3-49240F6B25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072" y="2275080"/>
            <a:ext cx="281233" cy="28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1359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F7D6A0-234F-4000-BC8E-17AA3A7292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16B91"/>
              </a:gs>
              <a:gs pos="52000">
                <a:srgbClr val="FC87A1"/>
              </a:gs>
              <a:gs pos="100000">
                <a:srgbClr val="F16B9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9C77094-1864-4291-8D51-BD3BF645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52293"/>
                </a:solidFill>
                <a:latin typeface="Pacifico" panose="00000500000000000000" pitchFamily="2" charset="0"/>
              </a:rPr>
              <a:t>Page title</a:t>
            </a:r>
            <a:endParaRPr lang="en-IE" dirty="0">
              <a:solidFill>
                <a:srgbClr val="252293"/>
              </a:solidFill>
              <a:latin typeface="Pacifico" panose="00000500000000000000" pitchFamily="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87EB59-3A28-4294-9EE1-FF2A8FD3C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Prime" panose="00000509000000000000" pitchFamily="49" charset="0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228633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F7D6A0-234F-4000-BC8E-17AA3A7292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2000">
                <a:srgbClr val="E7FCFC"/>
              </a:gs>
              <a:gs pos="100000">
                <a:srgbClr val="E5F6F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A3F3E08-57FB-46E2-ABBA-B5311E4C6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566359"/>
            <a:ext cx="6038186" cy="47024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1C96B6-8D82-424F-81EF-F9DF24E3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52293"/>
                </a:solidFill>
                <a:latin typeface="Pacifico" panose="00000500000000000000" pitchFamily="2" charset="0"/>
              </a:rPr>
              <a:t>Agenda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CEC746-776E-4562-A845-E47041831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429000" cy="48577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A32B423-EF82-4ACC-8CF4-5B016C81F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0" y="-1"/>
            <a:ext cx="3429000" cy="485775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16D8CBE4-45E7-4086-91FB-FBD33E1C0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0" y="-2"/>
            <a:ext cx="3429000" cy="485775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C1414F5-1D2D-426D-8C8B-867E514B13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7000" y="-3"/>
            <a:ext cx="3429000" cy="4857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BE6536D-F94C-4DA8-BF0E-70D978CB8E0C}"/>
              </a:ext>
            </a:extLst>
          </p:cNvPr>
          <p:cNvSpPr txBox="1">
            <a:spLocks/>
          </p:cNvSpPr>
          <p:nvPr/>
        </p:nvSpPr>
        <p:spPr>
          <a:xfrm>
            <a:off x="1121790" y="2055813"/>
            <a:ext cx="10232010" cy="412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Courier Prime" panose="00000509000000000000" pitchFamily="49" charset="0"/>
            </a:endParaRPr>
          </a:p>
          <a:p>
            <a:r>
              <a:rPr lang="en-US" dirty="0">
                <a:latin typeface="Courier Prime" panose="00000509000000000000" pitchFamily="49" charset="0"/>
              </a:rPr>
              <a:t>Team organization</a:t>
            </a:r>
          </a:p>
          <a:p>
            <a:r>
              <a:rPr lang="en-US" dirty="0">
                <a:latin typeface="Courier Prime" panose="00000509000000000000" pitchFamily="49" charset="0"/>
              </a:rPr>
              <a:t>Design vs results</a:t>
            </a:r>
          </a:p>
          <a:p>
            <a:r>
              <a:rPr lang="en-US" dirty="0">
                <a:latin typeface="Courier Prime" panose="00000509000000000000" pitchFamily="49" charset="0"/>
              </a:rPr>
              <a:t>Challenges</a:t>
            </a:r>
          </a:p>
          <a:p>
            <a:r>
              <a:rPr lang="en-US" dirty="0">
                <a:latin typeface="Courier Prime" panose="00000509000000000000" pitchFamily="49" charset="0"/>
              </a:rPr>
              <a:t>Demo</a:t>
            </a:r>
          </a:p>
          <a:p>
            <a:r>
              <a:rPr lang="en-US" dirty="0">
                <a:latin typeface="Courier Prime" panose="00000509000000000000" pitchFamily="49" charset="0"/>
              </a:rPr>
              <a:t>Key takeaways</a:t>
            </a:r>
          </a:p>
          <a:p>
            <a:endParaRPr lang="en-US" dirty="0">
              <a:latin typeface="Courier Prime" panose="00000509000000000000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162E59-2AC7-4796-9501-A42A2F1D60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7" y="5486400"/>
            <a:ext cx="771525" cy="137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036B59-0784-4681-8DBD-37D69EB3AD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45" y="1566358"/>
            <a:ext cx="496761" cy="106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5697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F7D6A0-234F-4000-BC8E-17AA3A7292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2000">
                <a:srgbClr val="E7FCFC"/>
              </a:gs>
              <a:gs pos="100000">
                <a:srgbClr val="E5F6F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C96B6-8D82-424F-81EF-F9DF24E3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52293"/>
                </a:solidFill>
                <a:latin typeface="Pacifico" panose="00000500000000000000" pitchFamily="2" charset="0"/>
              </a:rPr>
              <a:t>Page title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CEC746-776E-4562-A845-E47041831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429000" cy="48577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A32B423-EF82-4ACC-8CF4-5B016C81F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0" y="-1"/>
            <a:ext cx="3429000" cy="485775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16D8CBE4-45E7-4086-91FB-FBD33E1C0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0" y="-2"/>
            <a:ext cx="3429000" cy="485775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C1414F5-1D2D-426D-8C8B-867E514B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7000" y="-3"/>
            <a:ext cx="3429000" cy="4857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BE6536D-F94C-4DA8-BF0E-70D978CB8E0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urier Prime" panose="00000509000000000000" pitchFamily="49" charset="0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8540678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F7D6A0-234F-4000-BC8E-17AA3A7292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2000">
                <a:srgbClr val="E7FCFC"/>
              </a:gs>
              <a:gs pos="100000">
                <a:srgbClr val="E5F6F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C96B6-8D82-424F-81EF-F9DF24E3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52293"/>
                </a:solidFill>
                <a:latin typeface="Pacifico" panose="00000500000000000000" pitchFamily="2" charset="0"/>
              </a:rPr>
              <a:t>Team </a:t>
            </a:r>
            <a:r>
              <a:rPr lang="en-US" dirty="0" err="1">
                <a:solidFill>
                  <a:srgbClr val="252293"/>
                </a:solidFill>
                <a:latin typeface="Pacifico" panose="00000500000000000000" pitchFamily="2" charset="0"/>
              </a:rPr>
              <a:t>organisation</a:t>
            </a:r>
            <a:endParaRPr lang="en-US" dirty="0">
              <a:solidFill>
                <a:srgbClr val="252293"/>
              </a:solidFill>
              <a:latin typeface="Pacifico" panose="00000500000000000000" pitchFamily="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CEC746-776E-4562-A845-E47041831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429000" cy="48577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A32B423-EF82-4ACC-8CF4-5B016C81F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0" y="-1"/>
            <a:ext cx="3429000" cy="485775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16D8CBE4-45E7-4086-91FB-FBD33E1C0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0" y="-2"/>
            <a:ext cx="3429000" cy="485775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C1414F5-1D2D-426D-8C8B-867E514B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7000" y="-3"/>
            <a:ext cx="3429000" cy="485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B8117C-1B4A-4FA9-9F0C-4098FEEEF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990" y="3482762"/>
            <a:ext cx="7793831" cy="292682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67F774E-8376-4352-AA75-4D9CD1C51A84}"/>
              </a:ext>
            </a:extLst>
          </p:cNvPr>
          <p:cNvSpPr/>
          <p:nvPr/>
        </p:nvSpPr>
        <p:spPr>
          <a:xfrm>
            <a:off x="481553" y="1557627"/>
            <a:ext cx="3429000" cy="1476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urier Prime" panose="00000509000000000000" pitchFamily="49" charset="0"/>
              </a:rPr>
              <a:t>Talked together about the UI components in </a:t>
            </a:r>
            <a:r>
              <a:rPr lang="en-US" sz="2000" dirty="0" err="1">
                <a:solidFill>
                  <a:schemeClr val="tx1"/>
                </a:solidFill>
                <a:latin typeface="Courier Prime" panose="00000509000000000000" pitchFamily="49" charset="0"/>
              </a:rPr>
              <a:t>Zeplin</a:t>
            </a:r>
            <a:endParaRPr lang="en-US" sz="2000" dirty="0">
              <a:solidFill>
                <a:schemeClr val="tx1"/>
              </a:solidFill>
              <a:latin typeface="Courier Prime" panose="00000509000000000000" pitchFamily="49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52E7C72-C8CD-432D-94C7-08ED89B5EACF}"/>
              </a:ext>
            </a:extLst>
          </p:cNvPr>
          <p:cNvSpPr/>
          <p:nvPr/>
        </p:nvSpPr>
        <p:spPr>
          <a:xfrm>
            <a:off x="4381500" y="1557627"/>
            <a:ext cx="3429000" cy="1476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urier Prime" panose="00000509000000000000" pitchFamily="49" charset="0"/>
              </a:rPr>
              <a:t>Wrote them down on the white board and in Trello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E23B30A-4F6C-40A9-A82D-C5FA053570E5}"/>
              </a:ext>
            </a:extLst>
          </p:cNvPr>
          <p:cNvSpPr/>
          <p:nvPr/>
        </p:nvSpPr>
        <p:spPr>
          <a:xfrm>
            <a:off x="8280465" y="1557627"/>
            <a:ext cx="3429000" cy="1476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urier Prime" panose="00000509000000000000" pitchFamily="49" charset="0"/>
              </a:rPr>
              <a:t>Each person assigned a task to himself/herself proactively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A12931-6D8D-4DE7-81A1-A6796A117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6" y="1898602"/>
            <a:ext cx="447056" cy="7947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8DBB80-68CD-4036-847D-C463A6867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990" y="1898602"/>
            <a:ext cx="447056" cy="7947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56C76B-8437-4D58-B407-F8A669C0F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10" y="1898601"/>
            <a:ext cx="447056" cy="7947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159109-3ED5-4B90-B3D8-39256732C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53" y="3327225"/>
            <a:ext cx="2836716" cy="3782288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F11D7EC5-05B9-4393-83D8-E1EA8F640E46}"/>
              </a:ext>
            </a:extLst>
          </p:cNvPr>
          <p:cNvSpPr/>
          <p:nvPr/>
        </p:nvSpPr>
        <p:spPr>
          <a:xfrm>
            <a:off x="3468965" y="4744520"/>
            <a:ext cx="537328" cy="473849"/>
          </a:xfrm>
          <a:prstGeom prst="rightArrow">
            <a:avLst/>
          </a:prstGeom>
          <a:solidFill>
            <a:srgbClr val="252293"/>
          </a:solidFill>
          <a:ln>
            <a:solidFill>
              <a:srgbClr val="252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1401620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F7D6A0-234F-4000-BC8E-17AA3A7292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16B91"/>
              </a:gs>
              <a:gs pos="52000">
                <a:srgbClr val="FC87A1"/>
              </a:gs>
              <a:gs pos="100000">
                <a:srgbClr val="F16B9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9C77094-1864-4291-8D51-BD3BF645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52293"/>
                </a:solidFill>
                <a:latin typeface="Pacifico" panose="00000500000000000000" pitchFamily="2" charset="0"/>
              </a:rPr>
              <a:t>Design chosen vs Results preview</a:t>
            </a:r>
            <a:endParaRPr lang="en-IE" dirty="0">
              <a:solidFill>
                <a:srgbClr val="252293"/>
              </a:solidFill>
              <a:latin typeface="Pacifico" panose="000005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7B8595-C73D-4C38-83E7-D27BB0896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500000">
            <a:off x="3043570" y="2109349"/>
            <a:ext cx="1923716" cy="4172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ABDF9-4468-4C70-95A2-5D48833FE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983" y="1755393"/>
            <a:ext cx="2172235" cy="4439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F2C57-D182-42A2-B43D-F42E62C11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15" y="2055813"/>
            <a:ext cx="2334681" cy="4288054"/>
          </a:xfrm>
          <a:prstGeom prst="rect">
            <a:avLst/>
          </a:prstGeom>
          <a:scene3d>
            <a:camera prst="orthographicFront">
              <a:rot lat="0" lon="0" rev="20394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94307938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E40ABD8-7250-4F10-A2C7-5BEE8CAD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549" y="2291501"/>
            <a:ext cx="3533775" cy="3200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F7D6A0-234F-4000-BC8E-17AA3A7292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2000">
                <a:srgbClr val="E7FCFC"/>
              </a:gs>
              <a:gs pos="100000">
                <a:srgbClr val="E5F6F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C96B6-8D82-424F-81EF-F9DF24E3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52293"/>
                </a:solidFill>
                <a:latin typeface="Pacifico" panose="00000500000000000000" pitchFamily="2" charset="0"/>
              </a:rPr>
              <a:t>Page top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CEC746-776E-4562-A845-E47041831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3429000" cy="48577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A32B423-EF82-4ACC-8CF4-5B016C81F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9000" y="-1"/>
            <a:ext cx="3429000" cy="485775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16D8CBE4-45E7-4086-91FB-FBD33E1C0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0" y="-2"/>
            <a:ext cx="3429000" cy="485775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C1414F5-1D2D-426D-8C8B-867E514B1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7000" y="-3"/>
            <a:ext cx="3429000" cy="485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70B51B-5EF8-488E-8D8C-88664F12D3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26957"/>
          <a:stretch/>
        </p:blipFill>
        <p:spPr>
          <a:xfrm>
            <a:off x="695709" y="2235701"/>
            <a:ext cx="3631382" cy="3312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C2FBA03-7C82-4D1E-B389-52F467536CC5}"/>
              </a:ext>
            </a:extLst>
          </p:cNvPr>
          <p:cNvGrpSpPr/>
          <p:nvPr/>
        </p:nvGrpSpPr>
        <p:grpSpPr>
          <a:xfrm>
            <a:off x="4686450" y="2800177"/>
            <a:ext cx="2819099" cy="2284823"/>
            <a:chOff x="4318320" y="4502475"/>
            <a:chExt cx="2819099" cy="2284823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90901C0-5CB1-41AE-8C7D-90CDC5730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18320" y="4502475"/>
              <a:ext cx="2596390" cy="228482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B3E858-4646-49AF-AC87-52750BCF6A3D}"/>
                </a:ext>
              </a:extLst>
            </p:cNvPr>
            <p:cNvSpPr txBox="1"/>
            <p:nvPr/>
          </p:nvSpPr>
          <p:spPr>
            <a:xfrm>
              <a:off x="4737119" y="4759682"/>
              <a:ext cx="2400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srgbClr val="FFFFFF"/>
                </a:solidFill>
                <a:latin typeface="Courier Prime" panose="00000509000000000000" pitchFamily="49" charset="0"/>
              </a:endParaRPr>
            </a:p>
            <a:p>
              <a:r>
                <a:rPr lang="en-US" sz="2000" dirty="0">
                  <a:solidFill>
                    <a:srgbClr val="FFFFFF"/>
                  </a:solidFill>
                  <a:latin typeface="Courier Prime" panose="00000509000000000000" pitchFamily="49" charset="0"/>
                </a:rPr>
                <a:t>Config</a:t>
              </a:r>
            </a:p>
            <a:p>
              <a:r>
                <a:rPr lang="en-US" sz="2000" dirty="0">
                  <a:solidFill>
                    <a:srgbClr val="FFFFFF"/>
                  </a:solidFill>
                  <a:latin typeface="Courier Prime" panose="00000509000000000000" pitchFamily="49" charset="0"/>
                </a:rPr>
                <a:t>CSS variables</a:t>
              </a:r>
            </a:p>
            <a:p>
              <a:r>
                <a:rPr lang="en-US" sz="2000" dirty="0">
                  <a:solidFill>
                    <a:srgbClr val="FFFFFF"/>
                  </a:solidFill>
                  <a:latin typeface="Courier Prime" panose="00000509000000000000" pitchFamily="49" charset="0"/>
                </a:rPr>
                <a:t>CSS override</a:t>
              </a:r>
              <a:endParaRPr lang="en-IE" sz="2000" dirty="0">
                <a:solidFill>
                  <a:srgbClr val="FFFFFF"/>
                </a:solidFill>
                <a:latin typeface="Courier Prime" panose="00000509000000000000" pitchFamily="49" charset="0"/>
              </a:endParaRPr>
            </a:p>
          </p:txBody>
        </p:sp>
        <p:pic>
          <p:nvPicPr>
            <p:cNvPr id="15" name="Graphic 14" descr="Checkmark">
              <a:extLst>
                <a:ext uri="{FF2B5EF4-FFF2-40B4-BE49-F238E27FC236}">
                  <a16:creationId xmlns:a16="http://schemas.microsoft.com/office/drawing/2014/main" id="{44CB83AF-28D9-4270-899F-3C0DDD725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42208" y="5754312"/>
              <a:ext cx="245096" cy="245096"/>
            </a:xfrm>
            <a:prstGeom prst="rect">
              <a:avLst/>
            </a:prstGeom>
          </p:spPr>
        </p:pic>
        <p:pic>
          <p:nvPicPr>
            <p:cNvPr id="16" name="Graphic 15" descr="Checkmark">
              <a:extLst>
                <a:ext uri="{FF2B5EF4-FFF2-40B4-BE49-F238E27FC236}">
                  <a16:creationId xmlns:a16="http://schemas.microsoft.com/office/drawing/2014/main" id="{F3FFC779-DD63-40FF-9AC5-629329A42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41029" y="5471451"/>
              <a:ext cx="245096" cy="245096"/>
            </a:xfrm>
            <a:prstGeom prst="rect">
              <a:avLst/>
            </a:prstGeom>
          </p:spPr>
        </p:pic>
        <p:pic>
          <p:nvPicPr>
            <p:cNvPr id="17" name="Graphic 16" descr="Close">
              <a:extLst>
                <a:ext uri="{FF2B5EF4-FFF2-40B4-BE49-F238E27FC236}">
                  <a16:creationId xmlns:a16="http://schemas.microsoft.com/office/drawing/2014/main" id="{D55C861C-5EE1-48BB-BA6D-C0EED5F07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04892" y="5112548"/>
              <a:ext cx="281233" cy="28123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B0586B1-9529-4751-8C56-90FDB2046564}"/>
              </a:ext>
            </a:extLst>
          </p:cNvPr>
          <p:cNvSpPr txBox="1"/>
          <p:nvPr/>
        </p:nvSpPr>
        <p:spPr>
          <a:xfrm>
            <a:off x="695710" y="1820038"/>
            <a:ext cx="363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Prime" panose="00000509000000000000" pitchFamily="49" charset="0"/>
              </a:rPr>
              <a:t>Expected</a:t>
            </a:r>
            <a:endParaRPr lang="en-IE" dirty="0">
              <a:latin typeface="Courier Prime" panose="00000509000000000000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CF25B2-3687-4232-944C-CF8ADAA45932}"/>
              </a:ext>
            </a:extLst>
          </p:cNvPr>
          <p:cNvSpPr txBox="1"/>
          <p:nvPr/>
        </p:nvSpPr>
        <p:spPr>
          <a:xfrm>
            <a:off x="7401558" y="1876100"/>
            <a:ext cx="363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Prime" panose="00000509000000000000" pitchFamily="49" charset="0"/>
              </a:rPr>
              <a:t>Reality</a:t>
            </a:r>
            <a:endParaRPr lang="en-IE" dirty="0">
              <a:latin typeface="Courier Prime" panose="00000509000000000000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DB770B6-17CD-4572-9042-2FC2FEEA4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460" y="2394461"/>
            <a:ext cx="35337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24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E40ABD8-7250-4F10-A2C7-5BEE8CAD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549" y="2291501"/>
            <a:ext cx="3533775" cy="3200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F7D6A0-234F-4000-BC8E-17AA3A7292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2000">
                <a:srgbClr val="E7FCFC"/>
              </a:gs>
              <a:gs pos="100000">
                <a:srgbClr val="E5F6F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C96B6-8D82-424F-81EF-F9DF24E3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52293"/>
                </a:solidFill>
                <a:latin typeface="Pacifico" panose="00000500000000000000" pitchFamily="2" charset="0"/>
              </a:rPr>
              <a:t>Page top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CEC746-776E-4562-A845-E47041831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3429000" cy="48577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A32B423-EF82-4ACC-8CF4-5B016C81F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9000" y="-1"/>
            <a:ext cx="3429000" cy="485775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16D8CBE4-45E7-4086-91FB-FBD33E1C0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0" y="-2"/>
            <a:ext cx="3429000" cy="485775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C1414F5-1D2D-426D-8C8B-867E514B1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7000" y="-3"/>
            <a:ext cx="3429000" cy="485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70B51B-5EF8-488E-8D8C-88664F12D3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26957"/>
          <a:stretch/>
        </p:blipFill>
        <p:spPr>
          <a:xfrm>
            <a:off x="695709" y="2235701"/>
            <a:ext cx="3631382" cy="3312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C2FBA03-7C82-4D1E-B389-52F467536CC5}"/>
              </a:ext>
            </a:extLst>
          </p:cNvPr>
          <p:cNvGrpSpPr/>
          <p:nvPr/>
        </p:nvGrpSpPr>
        <p:grpSpPr>
          <a:xfrm>
            <a:off x="4686450" y="2800177"/>
            <a:ext cx="2819099" cy="2284823"/>
            <a:chOff x="4318320" y="4502475"/>
            <a:chExt cx="2819099" cy="2284823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90901C0-5CB1-41AE-8C7D-90CDC5730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18320" y="4502475"/>
              <a:ext cx="2596390" cy="228482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B3E858-4646-49AF-AC87-52750BCF6A3D}"/>
                </a:ext>
              </a:extLst>
            </p:cNvPr>
            <p:cNvSpPr txBox="1"/>
            <p:nvPr/>
          </p:nvSpPr>
          <p:spPr>
            <a:xfrm>
              <a:off x="4737119" y="4759682"/>
              <a:ext cx="2400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srgbClr val="FFFFFF"/>
                </a:solidFill>
                <a:latin typeface="Courier Prime" panose="00000509000000000000" pitchFamily="49" charset="0"/>
              </a:endParaRPr>
            </a:p>
            <a:p>
              <a:r>
                <a:rPr lang="en-US" sz="2000" dirty="0">
                  <a:solidFill>
                    <a:srgbClr val="FFFFFF"/>
                  </a:solidFill>
                  <a:latin typeface="Courier Prime" panose="00000509000000000000" pitchFamily="49" charset="0"/>
                </a:rPr>
                <a:t>Config</a:t>
              </a:r>
            </a:p>
            <a:p>
              <a:r>
                <a:rPr lang="en-US" sz="2000" dirty="0">
                  <a:solidFill>
                    <a:srgbClr val="FFFFFF"/>
                  </a:solidFill>
                  <a:latin typeface="Courier Prime" panose="00000509000000000000" pitchFamily="49" charset="0"/>
                </a:rPr>
                <a:t>CSS variables</a:t>
              </a:r>
            </a:p>
            <a:p>
              <a:r>
                <a:rPr lang="en-US" sz="2000" dirty="0">
                  <a:solidFill>
                    <a:srgbClr val="FFFFFF"/>
                  </a:solidFill>
                  <a:latin typeface="Courier Prime" panose="00000509000000000000" pitchFamily="49" charset="0"/>
                </a:rPr>
                <a:t>CSS override</a:t>
              </a:r>
              <a:endParaRPr lang="en-IE" sz="2000" dirty="0">
                <a:solidFill>
                  <a:srgbClr val="FFFFFF"/>
                </a:solidFill>
                <a:latin typeface="Courier Prime" panose="00000509000000000000" pitchFamily="49" charset="0"/>
              </a:endParaRPr>
            </a:p>
          </p:txBody>
        </p:sp>
        <p:pic>
          <p:nvPicPr>
            <p:cNvPr id="15" name="Graphic 14" descr="Checkmark">
              <a:extLst>
                <a:ext uri="{FF2B5EF4-FFF2-40B4-BE49-F238E27FC236}">
                  <a16:creationId xmlns:a16="http://schemas.microsoft.com/office/drawing/2014/main" id="{44CB83AF-28D9-4270-899F-3C0DDD725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42208" y="5754312"/>
              <a:ext cx="245096" cy="245096"/>
            </a:xfrm>
            <a:prstGeom prst="rect">
              <a:avLst/>
            </a:prstGeom>
          </p:spPr>
        </p:pic>
        <p:pic>
          <p:nvPicPr>
            <p:cNvPr id="16" name="Graphic 15" descr="Checkmark">
              <a:extLst>
                <a:ext uri="{FF2B5EF4-FFF2-40B4-BE49-F238E27FC236}">
                  <a16:creationId xmlns:a16="http://schemas.microsoft.com/office/drawing/2014/main" id="{F3FFC779-DD63-40FF-9AC5-629329A42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41029" y="5471451"/>
              <a:ext cx="245096" cy="245096"/>
            </a:xfrm>
            <a:prstGeom prst="rect">
              <a:avLst/>
            </a:prstGeom>
          </p:spPr>
        </p:pic>
        <p:pic>
          <p:nvPicPr>
            <p:cNvPr id="17" name="Graphic 16" descr="Close">
              <a:extLst>
                <a:ext uri="{FF2B5EF4-FFF2-40B4-BE49-F238E27FC236}">
                  <a16:creationId xmlns:a16="http://schemas.microsoft.com/office/drawing/2014/main" id="{D55C861C-5EE1-48BB-BA6D-C0EED5F07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04892" y="5112548"/>
              <a:ext cx="281233" cy="28123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2ADFA5F-871E-47F1-804A-1E157AFB8C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821" y="2289867"/>
            <a:ext cx="3495675" cy="3409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0586B1-9529-4751-8C56-90FDB2046564}"/>
              </a:ext>
            </a:extLst>
          </p:cNvPr>
          <p:cNvSpPr txBox="1"/>
          <p:nvPr/>
        </p:nvSpPr>
        <p:spPr>
          <a:xfrm>
            <a:off x="695710" y="1820038"/>
            <a:ext cx="363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Prime" panose="00000509000000000000" pitchFamily="49" charset="0"/>
              </a:rPr>
              <a:t>Expected</a:t>
            </a:r>
            <a:endParaRPr lang="en-IE" dirty="0">
              <a:latin typeface="Courier Prime" panose="00000509000000000000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CF25B2-3687-4232-944C-CF8ADAA45932}"/>
              </a:ext>
            </a:extLst>
          </p:cNvPr>
          <p:cNvSpPr txBox="1"/>
          <p:nvPr/>
        </p:nvSpPr>
        <p:spPr>
          <a:xfrm>
            <a:off x="7401558" y="1876100"/>
            <a:ext cx="363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Prime" panose="00000509000000000000" pitchFamily="49" charset="0"/>
              </a:rPr>
              <a:t>Reality</a:t>
            </a:r>
            <a:endParaRPr lang="en-IE" dirty="0">
              <a:latin typeface="Courier Prim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428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F7D6A0-234F-4000-BC8E-17AA3A7292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2000">
                <a:srgbClr val="E7FCFC"/>
              </a:gs>
              <a:gs pos="100000">
                <a:srgbClr val="E5F6F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C96B6-8D82-424F-81EF-F9DF24E3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52293"/>
                </a:solidFill>
                <a:latin typeface="Pacifico" panose="00000500000000000000" pitchFamily="2" charset="0"/>
              </a:rPr>
              <a:t>Sorting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CEC746-776E-4562-A845-E47041831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429000" cy="48577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A32B423-EF82-4ACC-8CF4-5B016C81F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0" y="-1"/>
            <a:ext cx="3429000" cy="485775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16D8CBE4-45E7-4086-91FB-FBD33E1C0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0" y="-2"/>
            <a:ext cx="3429000" cy="485775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C1414F5-1D2D-426D-8C8B-867E514B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7000" y="-3"/>
            <a:ext cx="3429000" cy="48577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B25FF00-447A-44BF-A16F-1C3B39E57093}"/>
              </a:ext>
            </a:extLst>
          </p:cNvPr>
          <p:cNvGrpSpPr/>
          <p:nvPr/>
        </p:nvGrpSpPr>
        <p:grpSpPr>
          <a:xfrm>
            <a:off x="4761380" y="3013266"/>
            <a:ext cx="2819099" cy="2284823"/>
            <a:chOff x="4318320" y="4502475"/>
            <a:chExt cx="2819099" cy="228482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B501A46-80BD-4E85-866C-459C3C133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18320" y="4502475"/>
              <a:ext cx="2596390" cy="228482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F69545-50B7-4CC5-A75D-AA948F0400A2}"/>
                </a:ext>
              </a:extLst>
            </p:cNvPr>
            <p:cNvSpPr txBox="1"/>
            <p:nvPr/>
          </p:nvSpPr>
          <p:spPr>
            <a:xfrm>
              <a:off x="4737119" y="4759682"/>
              <a:ext cx="2400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srgbClr val="FFFFFF"/>
                </a:solidFill>
                <a:latin typeface="Courier Prime" panose="00000509000000000000" pitchFamily="49" charset="0"/>
              </a:endParaRPr>
            </a:p>
            <a:p>
              <a:r>
                <a:rPr lang="en-US" sz="2000" dirty="0">
                  <a:solidFill>
                    <a:srgbClr val="FFFFFF"/>
                  </a:solidFill>
                  <a:latin typeface="Courier Prime" panose="00000509000000000000" pitchFamily="49" charset="0"/>
                </a:rPr>
                <a:t>Config</a:t>
              </a:r>
            </a:p>
            <a:p>
              <a:r>
                <a:rPr lang="en-US" sz="2000" dirty="0">
                  <a:solidFill>
                    <a:srgbClr val="FFFFFF"/>
                  </a:solidFill>
                  <a:latin typeface="Courier Prime" panose="00000509000000000000" pitchFamily="49" charset="0"/>
                </a:rPr>
                <a:t>CSS variables</a:t>
              </a:r>
            </a:p>
            <a:p>
              <a:r>
                <a:rPr lang="en-US" sz="2000" dirty="0">
                  <a:solidFill>
                    <a:srgbClr val="FFFFFF"/>
                  </a:solidFill>
                  <a:latin typeface="Courier Prime" panose="00000509000000000000" pitchFamily="49" charset="0"/>
                </a:rPr>
                <a:t>CSS override</a:t>
              </a:r>
            </a:p>
          </p:txBody>
        </p:sp>
        <p:pic>
          <p:nvPicPr>
            <p:cNvPr id="13" name="Graphic 12" descr="Checkmark">
              <a:extLst>
                <a:ext uri="{FF2B5EF4-FFF2-40B4-BE49-F238E27FC236}">
                  <a16:creationId xmlns:a16="http://schemas.microsoft.com/office/drawing/2014/main" id="{474232CB-3B21-4292-AFFB-46AE1100B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42208" y="5754312"/>
              <a:ext cx="245096" cy="245096"/>
            </a:xfrm>
            <a:prstGeom prst="rect">
              <a:avLst/>
            </a:prstGeom>
          </p:spPr>
        </p:pic>
        <p:pic>
          <p:nvPicPr>
            <p:cNvPr id="14" name="Graphic 13" descr="Checkmark">
              <a:extLst>
                <a:ext uri="{FF2B5EF4-FFF2-40B4-BE49-F238E27FC236}">
                  <a16:creationId xmlns:a16="http://schemas.microsoft.com/office/drawing/2014/main" id="{5D5ECE79-A25F-41A4-8781-E9B83F0C0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41029" y="5471451"/>
              <a:ext cx="245096" cy="245096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C218AF3-7C7B-45FA-B165-B5F8618BD4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131344"/>
            <a:ext cx="3390900" cy="1143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7CFA3B-5DC0-4876-8CD0-DFF205462C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4638" y="3074194"/>
            <a:ext cx="3524250" cy="12001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B837A1-0F65-48EE-A943-525FEA4FF38B}"/>
              </a:ext>
            </a:extLst>
          </p:cNvPr>
          <p:cNvSpPr txBox="1"/>
          <p:nvPr/>
        </p:nvSpPr>
        <p:spPr>
          <a:xfrm>
            <a:off x="838200" y="2643934"/>
            <a:ext cx="363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Prime" panose="00000509000000000000" pitchFamily="49" charset="0"/>
              </a:rPr>
              <a:t>Expected</a:t>
            </a:r>
            <a:endParaRPr lang="en-IE" dirty="0">
              <a:latin typeface="Courier Prime" panose="00000509000000000000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23AC7F-158E-490A-91F0-FDA7C4E93099}"/>
              </a:ext>
            </a:extLst>
          </p:cNvPr>
          <p:cNvSpPr txBox="1"/>
          <p:nvPr/>
        </p:nvSpPr>
        <p:spPr>
          <a:xfrm>
            <a:off x="7924282" y="2643934"/>
            <a:ext cx="363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Prime" panose="00000509000000000000" pitchFamily="49" charset="0"/>
              </a:rPr>
              <a:t>Reality</a:t>
            </a:r>
            <a:endParaRPr lang="en-IE" dirty="0">
              <a:latin typeface="Courier Prime" panose="00000509000000000000" pitchFamily="49" charset="0"/>
            </a:endParaRPr>
          </a:p>
        </p:txBody>
      </p:sp>
      <p:pic>
        <p:nvPicPr>
          <p:cNvPr id="21" name="Graphic 20" descr="Close">
            <a:extLst>
              <a:ext uri="{FF2B5EF4-FFF2-40B4-BE49-F238E27FC236}">
                <a16:creationId xmlns:a16="http://schemas.microsoft.com/office/drawing/2014/main" id="{DCA43AF2-7D1A-4831-83D1-ADA463EB2E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66020" y="3646573"/>
            <a:ext cx="281233" cy="25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768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F7D6A0-234F-4000-BC8E-17AA3A7292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2000">
                <a:srgbClr val="E7FCFC"/>
              </a:gs>
              <a:gs pos="100000">
                <a:srgbClr val="E5F6F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C96B6-8D82-424F-81EF-F9DF24E3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52293"/>
                </a:solidFill>
                <a:latin typeface="Pacifico" panose="00000500000000000000" pitchFamily="2" charset="0"/>
              </a:rPr>
              <a:t>Flight cards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CEC746-776E-4562-A845-E47041831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429000" cy="48577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A32B423-EF82-4ACC-8CF4-5B016C81F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0" y="-1"/>
            <a:ext cx="3429000" cy="485775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16D8CBE4-45E7-4086-91FB-FBD33E1C0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0" y="-2"/>
            <a:ext cx="3429000" cy="485775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C1414F5-1D2D-426D-8C8B-867E514B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7000" y="-3"/>
            <a:ext cx="3429000" cy="485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C26EC4-26E3-438B-84D8-04B132B39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916" y="1867545"/>
            <a:ext cx="2740598" cy="499045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B25FF00-447A-44BF-A16F-1C3B39E57093}"/>
              </a:ext>
            </a:extLst>
          </p:cNvPr>
          <p:cNvGrpSpPr/>
          <p:nvPr/>
        </p:nvGrpSpPr>
        <p:grpSpPr>
          <a:xfrm>
            <a:off x="4761380" y="3013266"/>
            <a:ext cx="2819099" cy="2284823"/>
            <a:chOff x="4318320" y="4502475"/>
            <a:chExt cx="2819099" cy="228482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B501A46-80BD-4E85-866C-459C3C133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18320" y="4502475"/>
              <a:ext cx="2596390" cy="228482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F69545-50B7-4CC5-A75D-AA948F0400A2}"/>
                </a:ext>
              </a:extLst>
            </p:cNvPr>
            <p:cNvSpPr txBox="1"/>
            <p:nvPr/>
          </p:nvSpPr>
          <p:spPr>
            <a:xfrm>
              <a:off x="4737119" y="4759682"/>
              <a:ext cx="24003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srgbClr val="FFFFFF"/>
                </a:solidFill>
                <a:latin typeface="Courier Prime" panose="00000509000000000000" pitchFamily="49" charset="0"/>
              </a:endParaRPr>
            </a:p>
            <a:p>
              <a:r>
                <a:rPr lang="en-US" sz="2000" dirty="0">
                  <a:solidFill>
                    <a:srgbClr val="FFFFFF"/>
                  </a:solidFill>
                  <a:latin typeface="Courier Prime" panose="00000509000000000000" pitchFamily="49" charset="0"/>
                </a:rPr>
                <a:t>Config</a:t>
              </a:r>
            </a:p>
            <a:p>
              <a:r>
                <a:rPr lang="en-US" sz="2000" dirty="0">
                  <a:solidFill>
                    <a:srgbClr val="FFFFFF"/>
                  </a:solidFill>
                  <a:latin typeface="Courier Prime" panose="00000509000000000000" pitchFamily="49" charset="0"/>
                </a:rPr>
                <a:t>CSS variables</a:t>
              </a:r>
            </a:p>
            <a:p>
              <a:r>
                <a:rPr lang="en-US" sz="2000" dirty="0">
                  <a:solidFill>
                    <a:srgbClr val="FFFFFF"/>
                  </a:solidFill>
                  <a:latin typeface="Courier Prime" panose="00000509000000000000" pitchFamily="49" charset="0"/>
                </a:rPr>
                <a:t>CSS override</a:t>
              </a:r>
            </a:p>
            <a:p>
              <a:r>
                <a:rPr lang="en-US" sz="2000" dirty="0">
                  <a:solidFill>
                    <a:srgbClr val="FFFFFF"/>
                  </a:solidFill>
                  <a:latin typeface="Courier Prime" panose="00000509000000000000" pitchFamily="49" charset="0"/>
                </a:rPr>
                <a:t>Code change</a:t>
              </a:r>
              <a:endParaRPr lang="en-IE" sz="2000" dirty="0">
                <a:solidFill>
                  <a:srgbClr val="FFFFFF"/>
                </a:solidFill>
                <a:latin typeface="Courier Prime" panose="00000509000000000000" pitchFamily="49" charset="0"/>
              </a:endParaRPr>
            </a:p>
          </p:txBody>
        </p:sp>
        <p:pic>
          <p:nvPicPr>
            <p:cNvPr id="13" name="Graphic 12" descr="Checkmark">
              <a:extLst>
                <a:ext uri="{FF2B5EF4-FFF2-40B4-BE49-F238E27FC236}">
                  <a16:creationId xmlns:a16="http://schemas.microsoft.com/office/drawing/2014/main" id="{474232CB-3B21-4292-AFFB-46AE1100B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42208" y="5754312"/>
              <a:ext cx="245096" cy="245096"/>
            </a:xfrm>
            <a:prstGeom prst="rect">
              <a:avLst/>
            </a:prstGeom>
          </p:spPr>
        </p:pic>
        <p:pic>
          <p:nvPicPr>
            <p:cNvPr id="14" name="Graphic 13" descr="Checkmark">
              <a:extLst>
                <a:ext uri="{FF2B5EF4-FFF2-40B4-BE49-F238E27FC236}">
                  <a16:creationId xmlns:a16="http://schemas.microsoft.com/office/drawing/2014/main" id="{5D5ECE79-A25F-41A4-8781-E9B83F0C0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41029" y="5471451"/>
              <a:ext cx="245096" cy="245096"/>
            </a:xfrm>
            <a:prstGeom prst="rect">
              <a:avLst/>
            </a:prstGeom>
          </p:spPr>
        </p:pic>
      </p:grpSp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E64666F2-7935-4AAC-918B-11B0C39EB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4089" y="4561979"/>
            <a:ext cx="245096" cy="245096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76D110F7-123B-477E-BE3A-FC1E6B227B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4089" y="3651541"/>
            <a:ext cx="245096" cy="2450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BCAB99-8CE3-40BF-988E-72F95EE33A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7323" y="1843494"/>
            <a:ext cx="2849234" cy="50415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F089A09-78F6-4C04-8906-3BC27E84C19F}"/>
              </a:ext>
            </a:extLst>
          </p:cNvPr>
          <p:cNvSpPr txBox="1"/>
          <p:nvPr/>
        </p:nvSpPr>
        <p:spPr>
          <a:xfrm>
            <a:off x="933524" y="1506022"/>
            <a:ext cx="363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Prime" panose="00000509000000000000" pitchFamily="49" charset="0"/>
              </a:rPr>
              <a:t>Expected</a:t>
            </a:r>
            <a:endParaRPr lang="en-IE" dirty="0">
              <a:latin typeface="Courier Prime" panose="00000509000000000000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F4FEAE-5AAA-40EA-AC6E-C86F8FF915F9}"/>
              </a:ext>
            </a:extLst>
          </p:cNvPr>
          <p:cNvSpPr txBox="1"/>
          <p:nvPr/>
        </p:nvSpPr>
        <p:spPr>
          <a:xfrm>
            <a:off x="7391810" y="1447094"/>
            <a:ext cx="363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Prime" panose="00000509000000000000" pitchFamily="49" charset="0"/>
              </a:rPr>
              <a:t>Reality</a:t>
            </a:r>
            <a:endParaRPr lang="en-IE" dirty="0">
              <a:latin typeface="Courier Prim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748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F7D6A0-234F-4000-BC8E-17AA3A7292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2000">
                <a:srgbClr val="E7FCFC"/>
              </a:gs>
              <a:gs pos="100000">
                <a:srgbClr val="E5F6F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C96B6-8D82-424F-81EF-F9DF24E3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52293"/>
                </a:solidFill>
                <a:latin typeface="Pacifico" panose="00000500000000000000" pitchFamily="2" charset="0"/>
              </a:rPr>
              <a:t>Fare cards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CEC746-776E-4562-A845-E47041831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429000" cy="48577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A32B423-EF82-4ACC-8CF4-5B016C81F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0" y="-1"/>
            <a:ext cx="3429000" cy="485775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16D8CBE4-45E7-4086-91FB-FBD33E1C0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0" y="-2"/>
            <a:ext cx="3429000" cy="485775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C1414F5-1D2D-426D-8C8B-867E514B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7000" y="-3"/>
            <a:ext cx="3429000" cy="485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293EE8-BEAF-4CC8-BC4C-700CC5BE3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784" y="1774520"/>
            <a:ext cx="2545345" cy="508348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9F26310-678B-44D2-8871-D8E83C054458}"/>
              </a:ext>
            </a:extLst>
          </p:cNvPr>
          <p:cNvGrpSpPr/>
          <p:nvPr/>
        </p:nvGrpSpPr>
        <p:grpSpPr>
          <a:xfrm>
            <a:off x="5034757" y="3017014"/>
            <a:ext cx="2819099" cy="2284823"/>
            <a:chOff x="4318320" y="4502475"/>
            <a:chExt cx="2819099" cy="228482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0F32289-F6D0-4951-BB2A-F598DD54E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18320" y="4502475"/>
              <a:ext cx="2596390" cy="228482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AACBCE-129F-4533-98D2-73AC0D5539C0}"/>
                </a:ext>
              </a:extLst>
            </p:cNvPr>
            <p:cNvSpPr txBox="1"/>
            <p:nvPr/>
          </p:nvSpPr>
          <p:spPr>
            <a:xfrm>
              <a:off x="4737119" y="4759682"/>
              <a:ext cx="2400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srgbClr val="FFFFFF"/>
                </a:solidFill>
                <a:latin typeface="Courier Prime" panose="00000509000000000000" pitchFamily="49" charset="0"/>
              </a:endParaRPr>
            </a:p>
            <a:p>
              <a:r>
                <a:rPr lang="en-US" sz="2000" dirty="0">
                  <a:solidFill>
                    <a:srgbClr val="FFFFFF"/>
                  </a:solidFill>
                  <a:latin typeface="Courier Prime" panose="00000509000000000000" pitchFamily="49" charset="0"/>
                </a:rPr>
                <a:t>Config</a:t>
              </a:r>
            </a:p>
            <a:p>
              <a:r>
                <a:rPr lang="en-US" sz="2000" dirty="0">
                  <a:solidFill>
                    <a:srgbClr val="FFFFFF"/>
                  </a:solidFill>
                  <a:latin typeface="Courier Prime" panose="00000509000000000000" pitchFamily="49" charset="0"/>
                </a:rPr>
                <a:t>CSS variables</a:t>
              </a:r>
            </a:p>
            <a:p>
              <a:r>
                <a:rPr lang="en-US" sz="2000" dirty="0">
                  <a:solidFill>
                    <a:srgbClr val="FFFFFF"/>
                  </a:solidFill>
                  <a:latin typeface="Courier Prime" panose="00000509000000000000" pitchFamily="49" charset="0"/>
                </a:rPr>
                <a:t>CSS override</a:t>
              </a:r>
              <a:endParaRPr lang="en-IE" sz="2000" dirty="0">
                <a:solidFill>
                  <a:srgbClr val="FFFFFF"/>
                </a:solidFill>
                <a:latin typeface="Courier Prime" panose="00000509000000000000" pitchFamily="49" charset="0"/>
              </a:endParaRPr>
            </a:p>
          </p:txBody>
        </p:sp>
        <p:pic>
          <p:nvPicPr>
            <p:cNvPr id="13" name="Graphic 12" descr="Checkmark">
              <a:extLst>
                <a:ext uri="{FF2B5EF4-FFF2-40B4-BE49-F238E27FC236}">
                  <a16:creationId xmlns:a16="http://schemas.microsoft.com/office/drawing/2014/main" id="{97897DD4-69D9-41E0-8D22-54469E5F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42208" y="5754312"/>
              <a:ext cx="245096" cy="245096"/>
            </a:xfrm>
            <a:prstGeom prst="rect">
              <a:avLst/>
            </a:prstGeom>
          </p:spPr>
        </p:pic>
        <p:pic>
          <p:nvPicPr>
            <p:cNvPr id="14" name="Graphic 13" descr="Checkmark">
              <a:extLst>
                <a:ext uri="{FF2B5EF4-FFF2-40B4-BE49-F238E27FC236}">
                  <a16:creationId xmlns:a16="http://schemas.microsoft.com/office/drawing/2014/main" id="{9A5AE1C0-1E52-420C-967A-1C2D2476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41029" y="5471451"/>
              <a:ext cx="245096" cy="245096"/>
            </a:xfrm>
            <a:prstGeom prst="rect">
              <a:avLst/>
            </a:prstGeom>
          </p:spPr>
        </p:pic>
        <p:pic>
          <p:nvPicPr>
            <p:cNvPr id="15" name="Graphic 14" descr="Close">
              <a:extLst>
                <a:ext uri="{FF2B5EF4-FFF2-40B4-BE49-F238E27FC236}">
                  <a16:creationId xmlns:a16="http://schemas.microsoft.com/office/drawing/2014/main" id="{FD7701A8-9E7B-4CBE-9901-AB79F3A46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504892" y="5112548"/>
              <a:ext cx="281233" cy="28123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51318B9-9210-4915-9E4C-F907723E6523}"/>
              </a:ext>
            </a:extLst>
          </p:cNvPr>
          <p:cNvSpPr txBox="1"/>
          <p:nvPr/>
        </p:nvSpPr>
        <p:spPr>
          <a:xfrm>
            <a:off x="1403375" y="1405188"/>
            <a:ext cx="363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Prime" panose="00000509000000000000" pitchFamily="49" charset="0"/>
              </a:rPr>
              <a:t>Expected</a:t>
            </a:r>
            <a:endParaRPr lang="en-IE" dirty="0">
              <a:latin typeface="Courier Prime" panose="00000509000000000000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43297-31EA-481D-BF23-84AEB7EC4F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8599" y="1608310"/>
            <a:ext cx="2596391" cy="52496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47F151-4485-4695-816C-9E13B9E1180A}"/>
              </a:ext>
            </a:extLst>
          </p:cNvPr>
          <p:cNvSpPr txBox="1"/>
          <p:nvPr/>
        </p:nvSpPr>
        <p:spPr>
          <a:xfrm>
            <a:off x="7651103" y="1246610"/>
            <a:ext cx="363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Prime" panose="00000509000000000000" pitchFamily="49" charset="0"/>
              </a:rPr>
              <a:t>Reality</a:t>
            </a:r>
            <a:endParaRPr lang="en-IE" dirty="0">
              <a:latin typeface="Courier Prim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748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212D8B9F2A084F85A0C4B39973AD61" ma:contentTypeVersion="12" ma:contentTypeDescription="Create a new document." ma:contentTypeScope="" ma:versionID="ab46c256cfd5b11f6c501065d3d3a707">
  <xsd:schema xmlns:xsd="http://www.w3.org/2001/XMLSchema" xmlns:xs="http://www.w3.org/2001/XMLSchema" xmlns:p="http://schemas.microsoft.com/office/2006/metadata/properties" xmlns:ns3="c1aa9305-1f6d-4921-a20c-6f8071a3d59e" xmlns:ns4="47a6c9ea-8ca1-4148-a51c-674433223c5e" targetNamespace="http://schemas.microsoft.com/office/2006/metadata/properties" ma:root="true" ma:fieldsID="dc1a538903a95a13af754e590b557452" ns3:_="" ns4:_="">
    <xsd:import namespace="c1aa9305-1f6d-4921-a20c-6f8071a3d59e"/>
    <xsd:import namespace="47a6c9ea-8ca1-4148-a51c-674433223c5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aa9305-1f6d-4921-a20c-6f8071a3d5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a6c9ea-8ca1-4148-a51c-674433223c5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001A53-1542-4D23-B7C3-A7A9D94D3526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47a6c9ea-8ca1-4148-a51c-674433223c5e"/>
    <ds:schemaRef ds:uri="c1aa9305-1f6d-4921-a20c-6f8071a3d59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1C80CB0-F2C4-4205-B90D-071C8B44B4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FC872C3-2029-416B-A949-1503157A9C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aa9305-1f6d-4921-a20c-6f8071a3d59e"/>
    <ds:schemaRef ds:uri="47a6c9ea-8ca1-4148-a51c-674433223c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1447</TotalTime>
  <Words>289</Words>
  <Application>Microsoft Office PowerPoint</Application>
  <PresentationFormat>Widescreen</PresentationFormat>
  <Paragraphs>120</Paragraphs>
  <Slides>20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Courier Prime</vt:lpstr>
      <vt:lpstr>Pacifico</vt:lpstr>
      <vt:lpstr>Wingdings</vt:lpstr>
      <vt:lpstr>Office Theme</vt:lpstr>
      <vt:lpstr>PinkyWinky </vt:lpstr>
      <vt:lpstr>Agenda</vt:lpstr>
      <vt:lpstr>Team organisation</vt:lpstr>
      <vt:lpstr>Design chosen vs Results preview</vt:lpstr>
      <vt:lpstr>Page top</vt:lpstr>
      <vt:lpstr>Page top</vt:lpstr>
      <vt:lpstr>Sorting</vt:lpstr>
      <vt:lpstr>Flight cards</vt:lpstr>
      <vt:lpstr>Fare cards</vt:lpstr>
      <vt:lpstr>Itinerary details</vt:lpstr>
      <vt:lpstr>Page bottom</vt:lpstr>
      <vt:lpstr>Customization impacts</vt:lpstr>
      <vt:lpstr>Challenges (1/2)</vt:lpstr>
      <vt:lpstr>Challenges (2/2)</vt:lpstr>
      <vt:lpstr>Demo time</vt:lpstr>
      <vt:lpstr>Key takeaways</vt:lpstr>
      <vt:lpstr>PowerPoint Presentation</vt:lpstr>
      <vt:lpstr>RefX components used</vt:lpstr>
      <vt:lpstr>Page title</vt:lpstr>
      <vt:lpstr>Page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Angelica OLVERA BADILLO</dc:creator>
  <cp:lastModifiedBy>Julien CARON</cp:lastModifiedBy>
  <cp:revision>1</cp:revision>
  <dcterms:created xsi:type="dcterms:W3CDTF">2020-02-25T14:50:04Z</dcterms:created>
  <dcterms:modified xsi:type="dcterms:W3CDTF">2020-02-26T16:02:57Z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2db9220-a04a-4f06-aab9-80cbe5287fb3_Enabled">
    <vt:lpwstr>True</vt:lpwstr>
  </property>
  <property fmtid="{D5CDD505-2E9C-101B-9397-08002B2CF9AE}" pid="3" name="MSIP_Label_d2db9220-a04a-4f06-aab9-80cbe5287fb3_SiteId">
    <vt:lpwstr>b3f4f7c2-72ce-4192-aba4-d6c7719b5766</vt:lpwstr>
  </property>
  <property fmtid="{D5CDD505-2E9C-101B-9397-08002B2CF9AE}" pid="4" name="MSIP_Label_d2db9220-a04a-4f06-aab9-80cbe5287fb3_Owner">
    <vt:lpwstr>angelica.olverabadillo@amadeus.com</vt:lpwstr>
  </property>
  <property fmtid="{D5CDD505-2E9C-101B-9397-08002B2CF9AE}" pid="5" name="MSIP_Label_d2db9220-a04a-4f06-aab9-80cbe5287fb3_SetDate">
    <vt:lpwstr>2020-02-25T14:50:16.5220370Z</vt:lpwstr>
  </property>
  <property fmtid="{D5CDD505-2E9C-101B-9397-08002B2CF9AE}" pid="6" name="MSIP_Label_d2db9220-a04a-4f06-aab9-80cbe5287fb3_Name">
    <vt:lpwstr>Restricted</vt:lpwstr>
  </property>
  <property fmtid="{D5CDD505-2E9C-101B-9397-08002B2CF9AE}" pid="7" name="MSIP_Label_d2db9220-a04a-4f06-aab9-80cbe5287fb3_Application">
    <vt:lpwstr>Microsoft Azure Information Protection</vt:lpwstr>
  </property>
  <property fmtid="{D5CDD505-2E9C-101B-9397-08002B2CF9AE}" pid="8" name="MSIP_Label_d2db9220-a04a-4f06-aab9-80cbe5287fb3_ActionId">
    <vt:lpwstr>7d4f8f40-0a7a-47d2-b581-ec6300c8d706</vt:lpwstr>
  </property>
  <property fmtid="{D5CDD505-2E9C-101B-9397-08002B2CF9AE}" pid="9" name="MSIP_Label_d2db9220-a04a-4f06-aab9-80cbe5287fb3_Extended_MSFT_Method">
    <vt:lpwstr>Automatic</vt:lpwstr>
  </property>
  <property fmtid="{D5CDD505-2E9C-101B-9397-08002B2CF9AE}" pid="10" name="Sensitivity">
    <vt:lpwstr>Restricted</vt:lpwstr>
  </property>
  <property fmtid="{D5CDD505-2E9C-101B-9397-08002B2CF9AE}" pid="11" name="ContentTypeId">
    <vt:lpwstr>0x010100D3212D8B9F2A084F85A0C4B39973AD61</vt:lpwstr>
  </property>
</Properties>
</file>